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41"/>
  </p:notesMasterIdLst>
  <p:sldIdLst>
    <p:sldId id="287" r:id="rId5"/>
    <p:sldId id="256" r:id="rId6"/>
    <p:sldId id="275" r:id="rId7"/>
    <p:sldId id="289" r:id="rId8"/>
    <p:sldId id="277" r:id="rId9"/>
    <p:sldId id="278" r:id="rId10"/>
    <p:sldId id="279" r:id="rId11"/>
    <p:sldId id="281" r:id="rId12"/>
    <p:sldId id="260" r:id="rId13"/>
    <p:sldId id="280" r:id="rId14"/>
    <p:sldId id="285" r:id="rId15"/>
    <p:sldId id="286" r:id="rId16"/>
    <p:sldId id="276" r:id="rId17"/>
    <p:sldId id="291" r:id="rId18"/>
    <p:sldId id="293" r:id="rId19"/>
    <p:sldId id="297" r:id="rId20"/>
    <p:sldId id="298" r:id="rId21"/>
    <p:sldId id="294" r:id="rId22"/>
    <p:sldId id="295" r:id="rId23"/>
    <p:sldId id="296" r:id="rId24"/>
    <p:sldId id="274" r:id="rId25"/>
    <p:sldId id="257" r:id="rId26"/>
    <p:sldId id="258" r:id="rId27"/>
    <p:sldId id="259" r:id="rId28"/>
    <p:sldId id="261" r:id="rId29"/>
    <p:sldId id="262" r:id="rId30"/>
    <p:sldId id="299" r:id="rId31"/>
    <p:sldId id="268" r:id="rId32"/>
    <p:sldId id="263" r:id="rId33"/>
    <p:sldId id="271" r:id="rId34"/>
    <p:sldId id="283" r:id="rId35"/>
    <p:sldId id="300" r:id="rId36"/>
    <p:sldId id="301" r:id="rId37"/>
    <p:sldId id="302" r:id="rId38"/>
    <p:sldId id="303" r:id="rId39"/>
    <p:sldId id="288" r:id="rId4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6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A5090-6B1D-4B3E-85B7-88CC83B5F9D5}" v="40" dt="2022-03-02T16:06:07.423"/>
    <p1510:client id="{18494EA7-13FC-4B6E-8264-186EA1C92FB3}" v="18" dt="2022-03-03T14:14:01.547"/>
    <p1510:client id="{1B901C6A-7AE0-48A7-BD26-5EEE19E0FC93}" v="179" dt="2022-03-02T16:26:35.297"/>
    <p1510:client id="{1CB7105B-59F0-45B8-AC3B-22D3F1E022A7}" v="7" dt="2022-03-03T14:04:03.088"/>
    <p1510:client id="{1E17B542-4B51-4EB7-960B-5C3E1C006A99}" v="1549" dt="2022-03-02T20:45:20.599"/>
    <p1510:client id="{2C0CF055-10FC-4CD7-930A-568F41639B87}" v="187" dt="2022-03-02T16:08:54.653"/>
    <p1510:client id="{478E528A-4A75-4578-BDE8-2D7BF2F24D07}" v="5" dt="2022-03-03T14:13:36.980"/>
    <p1510:client id="{65B6BC42-E884-4736-A8DB-9C7BFB0F8395}" v="3" dt="2022-03-03T08:33:59.064"/>
    <p1510:client id="{6D38449C-571F-479E-B567-42CE95D27A47}" v="4" dt="2022-03-03T18:34:31.453"/>
    <p1510:client id="{8AE8F128-279F-46A0-B877-3E48D3BC8C3D}" v="4" dt="2022-03-03T12:43:47.483"/>
    <p1510:client id="{8B6B6EB3-2555-4C31-B06E-884C47D36F7A}" v="41" dt="2022-03-03T15:04:01.968"/>
    <p1510:client id="{8BBE7387-593B-4DCB-9AA1-7D839A8014B3}" v="73" dt="2022-03-03T22:41:02.413"/>
    <p1510:client id="{945EAE4F-A87A-4A09-A954-2D891A5B29D2}" v="91" dt="2022-03-02T10:05:55.610"/>
    <p1510:client id="{F95FCD42-B7D1-43CD-8F6B-20F7B7C9F353}" v="19" dt="2022-03-02T13:57:50.222"/>
    <p1510:client id="{FE1A94DB-8FC4-498D-B670-7774CD3E24DB}" v="1970" dt="2022-03-02T16:55:03.073"/>
    <p1510:client id="{FF20AA2D-ABB2-473F-B66F-A360EE78560A}" v="19" dt="2022-03-03T09:54:44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lqvist, Fabian" userId="S::fabian.ahlqvist@afry.com::1e34e546-cc40-40f9-b007-0ab3fbdd5b7f" providerId="AD" clId="Web-{E95625A0-85C2-413F-9D30-A0568FD69409}"/>
    <pc:docChg chg="modSld">
      <pc:chgData name="Ahlqvist, Fabian" userId="S::fabian.ahlqvist@afry.com::1e34e546-cc40-40f9-b007-0ab3fbdd5b7f" providerId="AD" clId="Web-{E95625A0-85C2-413F-9D30-A0568FD69409}" dt="2022-02-28T13:05:02.641" v="11" actId="20577"/>
      <pc:docMkLst>
        <pc:docMk/>
      </pc:docMkLst>
      <pc:sldChg chg="addSp delSp modSp">
        <pc:chgData name="Ahlqvist, Fabian" userId="S::fabian.ahlqvist@afry.com::1e34e546-cc40-40f9-b007-0ab3fbdd5b7f" providerId="AD" clId="Web-{E95625A0-85C2-413F-9D30-A0568FD69409}" dt="2022-02-28T13:05:02.641" v="11" actId="20577"/>
        <pc:sldMkLst>
          <pc:docMk/>
          <pc:sldMk cId="4282864423" sldId="279"/>
        </pc:sldMkLst>
        <pc:spChg chg="add del mod">
          <ac:chgData name="Ahlqvist, Fabian" userId="S::fabian.ahlqvist@afry.com::1e34e546-cc40-40f9-b007-0ab3fbdd5b7f" providerId="AD" clId="Web-{E95625A0-85C2-413F-9D30-A0568FD69409}" dt="2022-02-28T13:04:43.703" v="7"/>
          <ac:spMkLst>
            <pc:docMk/>
            <pc:sldMk cId="4282864423" sldId="279"/>
            <ac:spMk id="3" creationId="{5CB1F12E-0F35-4D64-A1CA-838F086BFAD0}"/>
          </ac:spMkLst>
        </pc:spChg>
        <pc:spChg chg="add mod">
          <ac:chgData name="Ahlqvist, Fabian" userId="S::fabian.ahlqvist@afry.com::1e34e546-cc40-40f9-b007-0ab3fbdd5b7f" providerId="AD" clId="Web-{E95625A0-85C2-413F-9D30-A0568FD69409}" dt="2022-02-28T13:05:02.641" v="11" actId="20577"/>
          <ac:spMkLst>
            <pc:docMk/>
            <pc:sldMk cId="4282864423" sldId="279"/>
            <ac:spMk id="5" creationId="{6EF412F0-EDF1-4744-8AF4-A2899D151C39}"/>
          </ac:spMkLst>
        </pc:spChg>
      </pc:sldChg>
    </pc:docChg>
  </pc:docChgLst>
  <pc:docChgLst>
    <pc:chgData name="Arvidson, Jonas" userId="S::jonas.arvidson@afry.com::81278e56-c8ae-457e-a61d-b0e72fca45cd" providerId="AD" clId="Web-{86960B93-7633-4313-B0E8-732F209CA614}"/>
    <pc:docChg chg="modSld addMainMaster delMainMaster">
      <pc:chgData name="Arvidson, Jonas" userId="S::jonas.arvidson@afry.com::81278e56-c8ae-457e-a61d-b0e72fca45cd" providerId="AD" clId="Web-{86960B93-7633-4313-B0E8-732F209CA614}" dt="2022-02-28T08:05:28.299" v="4"/>
      <pc:docMkLst>
        <pc:docMk/>
      </pc:docMkLst>
      <pc:sldChg chg="addSp delSp modSp mod setBg modClrScheme chgLayout">
        <pc:chgData name="Arvidson, Jonas" userId="S::jonas.arvidson@afry.com::81278e56-c8ae-457e-a61d-b0e72fca45cd" providerId="AD" clId="Web-{86960B93-7633-4313-B0E8-732F209CA614}" dt="2022-02-28T08:05:28.299" v="4"/>
        <pc:sldMkLst>
          <pc:docMk/>
          <pc:sldMk cId="3194377694" sldId="256"/>
        </pc:sldMkLst>
        <pc:spChg chg="mod">
          <ac:chgData name="Arvidson, Jonas" userId="S::jonas.arvidson@afry.com::81278e56-c8ae-457e-a61d-b0e72fca45cd" providerId="AD" clId="Web-{86960B93-7633-4313-B0E8-732F209CA614}" dt="2022-02-28T08:05:28.299" v="4"/>
          <ac:spMkLst>
            <pc:docMk/>
            <pc:sldMk cId="3194377694" sldId="256"/>
            <ac:spMk id="2" creationId="{00000000-0000-0000-0000-000000000000}"/>
          </ac:spMkLst>
        </pc:spChg>
        <pc:spChg chg="mod">
          <ac:chgData name="Arvidson, Jonas" userId="S::jonas.arvidson@afry.com::81278e56-c8ae-457e-a61d-b0e72fca45cd" providerId="AD" clId="Web-{86960B93-7633-4313-B0E8-732F209CA614}" dt="2022-02-28T08:05:28.299" v="4"/>
          <ac:spMkLst>
            <pc:docMk/>
            <pc:sldMk cId="3194377694" sldId="256"/>
            <ac:spMk id="3" creationId="{00000000-0000-0000-0000-000000000000}"/>
          </ac:spMkLst>
        </pc:spChg>
        <pc:spChg chg="add del">
          <ac:chgData name="Arvidson, Jonas" userId="S::jonas.arvidson@afry.com::81278e56-c8ae-457e-a61d-b0e72fca45cd" providerId="AD" clId="Web-{86960B93-7633-4313-B0E8-732F209CA614}" dt="2022-02-28T08:05:28.237" v="3"/>
          <ac:spMkLst>
            <pc:docMk/>
            <pc:sldMk cId="3194377694" sldId="256"/>
            <ac:spMk id="8" creationId="{1AF30CFE-E4FF-43C7-90BF-54AABC3A3685}"/>
          </ac:spMkLst>
        </pc:spChg>
        <pc:spChg chg="add del">
          <ac:chgData name="Arvidson, Jonas" userId="S::jonas.arvidson@afry.com::81278e56-c8ae-457e-a61d-b0e72fca45cd" providerId="AD" clId="Web-{86960B93-7633-4313-B0E8-732F209CA614}" dt="2022-02-28T08:05:10.783" v="1"/>
          <ac:spMkLst>
            <pc:docMk/>
            <pc:sldMk cId="3194377694" sldId="256"/>
            <ac:spMk id="9" creationId="{1DB043B4-68C6-45B9-82AC-A5800EADB8DB}"/>
          </ac:spMkLst>
        </pc:spChg>
        <pc:spChg chg="add del">
          <ac:chgData name="Arvidson, Jonas" userId="S::jonas.arvidson@afry.com::81278e56-c8ae-457e-a61d-b0e72fca45cd" providerId="AD" clId="Web-{86960B93-7633-4313-B0E8-732F209CA614}" dt="2022-02-28T08:05:28.237" v="3"/>
          <ac:spMkLst>
            <pc:docMk/>
            <pc:sldMk cId="3194377694" sldId="256"/>
            <ac:spMk id="10" creationId="{19FC137C-7F97-41FA-86A1-2E01C3837498}"/>
          </ac:spMkLst>
        </pc:spChg>
        <pc:spChg chg="add del">
          <ac:chgData name="Arvidson, Jonas" userId="S::jonas.arvidson@afry.com::81278e56-c8ae-457e-a61d-b0e72fca45cd" providerId="AD" clId="Web-{86960B93-7633-4313-B0E8-732F209CA614}" dt="2022-02-28T08:05:10.783" v="1"/>
          <ac:spMkLst>
            <pc:docMk/>
            <pc:sldMk cId="3194377694" sldId="256"/>
            <ac:spMk id="11" creationId="{3C64A91D-E535-4C24-A0E3-96A3810E3FDC}"/>
          </ac:spMkLst>
        </pc:spChg>
        <pc:spChg chg="add del">
          <ac:chgData name="Arvidson, Jonas" userId="S::jonas.arvidson@afry.com::81278e56-c8ae-457e-a61d-b0e72fca45cd" providerId="AD" clId="Web-{86960B93-7633-4313-B0E8-732F209CA614}" dt="2022-02-28T08:05:28.237" v="3"/>
          <ac:spMkLst>
            <pc:docMk/>
            <pc:sldMk cId="3194377694" sldId="256"/>
            <ac:spMk id="12" creationId="{D918EA08-F7D2-4D19-9224-994CE251AC1B}"/>
          </ac:spMkLst>
        </pc:spChg>
        <pc:spChg chg="add del">
          <ac:chgData name="Arvidson, Jonas" userId="S::jonas.arvidson@afry.com::81278e56-c8ae-457e-a61d-b0e72fca45cd" providerId="AD" clId="Web-{86960B93-7633-4313-B0E8-732F209CA614}" dt="2022-02-28T08:05:10.783" v="1"/>
          <ac:spMkLst>
            <pc:docMk/>
            <pc:sldMk cId="3194377694" sldId="256"/>
            <ac:spMk id="13" creationId="{26FC4867-BA3E-4F8E-AB23-684F34DF3D31}"/>
          </ac:spMkLst>
        </pc:spChg>
        <pc:spChg chg="add del">
          <ac:chgData name="Arvidson, Jonas" userId="S::jonas.arvidson@afry.com::81278e56-c8ae-457e-a61d-b0e72fca45cd" providerId="AD" clId="Web-{86960B93-7633-4313-B0E8-732F209CA614}" dt="2022-02-28T08:05:28.237" v="3"/>
          <ac:spMkLst>
            <pc:docMk/>
            <pc:sldMk cId="3194377694" sldId="256"/>
            <ac:spMk id="14" creationId="{1A7B0098-64CB-4CA2-913F-B6361A640629}"/>
          </ac:spMkLst>
        </pc:spChg>
        <pc:spChg chg="add del">
          <ac:chgData name="Arvidson, Jonas" userId="S::jonas.arvidson@afry.com::81278e56-c8ae-457e-a61d-b0e72fca45cd" providerId="AD" clId="Web-{86960B93-7633-4313-B0E8-732F209CA614}" dt="2022-02-28T08:05:28.237" v="3"/>
          <ac:spMkLst>
            <pc:docMk/>
            <pc:sldMk cId="3194377694" sldId="256"/>
            <ac:spMk id="16" creationId="{F058BB3D-7B21-46A3-B0D6-AB9D1578D571}"/>
          </ac:spMkLst>
        </pc:spChg>
        <pc:spChg chg="add del">
          <ac:chgData name="Arvidson, Jonas" userId="S::jonas.arvidson@afry.com::81278e56-c8ae-457e-a61d-b0e72fca45cd" providerId="AD" clId="Web-{86960B93-7633-4313-B0E8-732F209CA614}" dt="2022-02-28T08:05:28.237" v="3"/>
          <ac:spMkLst>
            <pc:docMk/>
            <pc:sldMk cId="3194377694" sldId="256"/>
            <ac:spMk id="18" creationId="{4D1D6B41-589D-4DD8-9A1B-34C4CF076DB4}"/>
          </ac:spMkLst>
        </pc:spChg>
        <pc:spChg chg="add del">
          <ac:chgData name="Arvidson, Jonas" userId="S::jonas.arvidson@afry.com::81278e56-c8ae-457e-a61d-b0e72fca45cd" providerId="AD" clId="Web-{86960B93-7633-4313-B0E8-732F209CA614}" dt="2022-02-28T08:05:28.237" v="3"/>
          <ac:spMkLst>
            <pc:docMk/>
            <pc:sldMk cId="3194377694" sldId="256"/>
            <ac:spMk id="20" creationId="{AE55F008-418D-4A3D-9F43-E50DF4BA73AE}"/>
          </ac:spMkLst>
        </pc:spChg>
        <pc:spChg chg="add del">
          <ac:chgData name="Arvidson, Jonas" userId="S::jonas.arvidson@afry.com::81278e56-c8ae-457e-a61d-b0e72fca45cd" providerId="AD" clId="Web-{86960B93-7633-4313-B0E8-732F209CA614}" dt="2022-02-28T08:05:28.237" v="3"/>
          <ac:spMkLst>
            <pc:docMk/>
            <pc:sldMk cId="3194377694" sldId="256"/>
            <ac:spMk id="22" creationId="{B3A964CF-9B08-4310-A326-19181F9076E5}"/>
          </ac:spMkLst>
        </pc:spChg>
        <pc:spChg chg="add">
          <ac:chgData name="Arvidson, Jonas" userId="S::jonas.arvidson@afry.com::81278e56-c8ae-457e-a61d-b0e72fca45cd" providerId="AD" clId="Web-{86960B93-7633-4313-B0E8-732F209CA614}" dt="2022-02-28T08:05:28.299" v="4"/>
          <ac:spMkLst>
            <pc:docMk/>
            <pc:sldMk cId="3194377694" sldId="256"/>
            <ac:spMk id="46" creationId="{411BE1D3-B675-4947-B4E3-14B8DC93FB2C}"/>
          </ac:spMkLst>
        </pc:spChg>
        <pc:spChg chg="add">
          <ac:chgData name="Arvidson, Jonas" userId="S::jonas.arvidson@afry.com::81278e56-c8ae-457e-a61d-b0e72fca45cd" providerId="AD" clId="Web-{86960B93-7633-4313-B0E8-732F209CA614}" dt="2022-02-28T08:05:28.299" v="4"/>
          <ac:spMkLst>
            <pc:docMk/>
            <pc:sldMk cId="3194377694" sldId="256"/>
            <ac:spMk id="47" creationId="{B27DF924-CC1B-431A-A8F3-7FEBCA1AF9A5}"/>
          </ac:spMkLst>
        </pc:spChg>
        <pc:spChg chg="add">
          <ac:chgData name="Arvidson, Jonas" userId="S::jonas.arvidson@afry.com::81278e56-c8ae-457e-a61d-b0e72fca45cd" providerId="AD" clId="Web-{86960B93-7633-4313-B0E8-732F209CA614}" dt="2022-02-28T08:05:28.299" v="4"/>
          <ac:spMkLst>
            <pc:docMk/>
            <pc:sldMk cId="3194377694" sldId="256"/>
            <ac:spMk id="48" creationId="{D2D8651B-6FCC-49D7-B6F8-AF869E89F04C}"/>
          </ac:spMkLst>
        </pc:spChg>
        <pc:grpChg chg="add">
          <ac:chgData name="Arvidson, Jonas" userId="S::jonas.arvidson@afry.com::81278e56-c8ae-457e-a61d-b0e72fca45cd" providerId="AD" clId="Web-{86960B93-7633-4313-B0E8-732F209CA614}" dt="2022-02-28T08:05:28.299" v="4"/>
          <ac:grpSpMkLst>
            <pc:docMk/>
            <pc:sldMk cId="3194377694" sldId="256"/>
            <ac:grpSpMk id="49" creationId="{2C13C5A7-AC21-48FA-A06F-6A7F303BC3CD}"/>
          </ac:grpSpMkLst>
        </pc:grpChg>
        <pc:picChg chg="add del">
          <ac:chgData name="Arvidson, Jonas" userId="S::jonas.arvidson@afry.com::81278e56-c8ae-457e-a61d-b0e72fca45cd" providerId="AD" clId="Web-{86960B93-7633-4313-B0E8-732F209CA614}" dt="2022-02-28T08:05:10.783" v="1"/>
          <ac:picMkLst>
            <pc:docMk/>
            <pc:sldMk cId="3194377694" sldId="256"/>
            <ac:picMk id="4" creationId="{4F680BB6-7CA1-497B-AD26-7150BE7016AB}"/>
          </ac:picMkLst>
        </pc:picChg>
      </pc:sldChg>
      <pc:sldMasterChg chg="add del addSldLayout delSldLayout">
        <pc:chgData name="Arvidson, Jonas" userId="S::jonas.arvidson@afry.com::81278e56-c8ae-457e-a61d-b0e72fca45cd" providerId="AD" clId="Web-{86960B93-7633-4313-B0E8-732F209CA614}" dt="2022-02-28T08:05:28.299" v="4"/>
        <pc:sldMasterMkLst>
          <pc:docMk/>
          <pc:sldMasterMk cId="3707285536" sldId="2147483648"/>
        </pc:sldMasterMkLst>
        <pc:sldLayoutChg chg="add del">
          <pc:chgData name="Arvidson, Jonas" userId="S::jonas.arvidson@afry.com::81278e56-c8ae-457e-a61d-b0e72fca45cd" providerId="AD" clId="Web-{86960B93-7633-4313-B0E8-732F209CA614}" dt="2022-02-28T08:05:28.299" v="4"/>
          <pc:sldLayoutMkLst>
            <pc:docMk/>
            <pc:sldMasterMk cId="3707285536" sldId="2147483648"/>
            <pc:sldLayoutMk cId="3784422522" sldId="2147483649"/>
          </pc:sldLayoutMkLst>
        </pc:sldLayoutChg>
        <pc:sldLayoutChg chg="add del">
          <pc:chgData name="Arvidson, Jonas" userId="S::jonas.arvidson@afry.com::81278e56-c8ae-457e-a61d-b0e72fca45cd" providerId="AD" clId="Web-{86960B93-7633-4313-B0E8-732F209CA614}" dt="2022-02-28T08:05:28.299" v="4"/>
          <pc:sldLayoutMkLst>
            <pc:docMk/>
            <pc:sldMasterMk cId="3707285536" sldId="2147483648"/>
            <pc:sldLayoutMk cId="1322720541" sldId="2147483650"/>
          </pc:sldLayoutMkLst>
        </pc:sldLayoutChg>
        <pc:sldLayoutChg chg="add del">
          <pc:chgData name="Arvidson, Jonas" userId="S::jonas.arvidson@afry.com::81278e56-c8ae-457e-a61d-b0e72fca45cd" providerId="AD" clId="Web-{86960B93-7633-4313-B0E8-732F209CA614}" dt="2022-02-28T08:05:28.299" v="4"/>
          <pc:sldLayoutMkLst>
            <pc:docMk/>
            <pc:sldMasterMk cId="3707285536" sldId="2147483648"/>
            <pc:sldLayoutMk cId="4186728252" sldId="2147483651"/>
          </pc:sldLayoutMkLst>
        </pc:sldLayoutChg>
        <pc:sldLayoutChg chg="add del">
          <pc:chgData name="Arvidson, Jonas" userId="S::jonas.arvidson@afry.com::81278e56-c8ae-457e-a61d-b0e72fca45cd" providerId="AD" clId="Web-{86960B93-7633-4313-B0E8-732F209CA614}" dt="2022-02-28T08:05:28.299" v="4"/>
          <pc:sldLayoutMkLst>
            <pc:docMk/>
            <pc:sldMasterMk cId="3707285536" sldId="2147483648"/>
            <pc:sldLayoutMk cId="3592360552" sldId="2147483652"/>
          </pc:sldLayoutMkLst>
        </pc:sldLayoutChg>
        <pc:sldLayoutChg chg="add del">
          <pc:chgData name="Arvidson, Jonas" userId="S::jonas.arvidson@afry.com::81278e56-c8ae-457e-a61d-b0e72fca45cd" providerId="AD" clId="Web-{86960B93-7633-4313-B0E8-732F209CA614}" dt="2022-02-28T08:05:28.299" v="4"/>
          <pc:sldLayoutMkLst>
            <pc:docMk/>
            <pc:sldMasterMk cId="3707285536" sldId="2147483648"/>
            <pc:sldLayoutMk cId="3277650727" sldId="2147483653"/>
          </pc:sldLayoutMkLst>
        </pc:sldLayoutChg>
        <pc:sldLayoutChg chg="add del">
          <pc:chgData name="Arvidson, Jonas" userId="S::jonas.arvidson@afry.com::81278e56-c8ae-457e-a61d-b0e72fca45cd" providerId="AD" clId="Web-{86960B93-7633-4313-B0E8-732F209CA614}" dt="2022-02-28T08:05:28.299" v="4"/>
          <pc:sldLayoutMkLst>
            <pc:docMk/>
            <pc:sldMasterMk cId="3707285536" sldId="2147483648"/>
            <pc:sldLayoutMk cId="3256609619" sldId="2147483654"/>
          </pc:sldLayoutMkLst>
        </pc:sldLayoutChg>
        <pc:sldLayoutChg chg="add del">
          <pc:chgData name="Arvidson, Jonas" userId="S::jonas.arvidson@afry.com::81278e56-c8ae-457e-a61d-b0e72fca45cd" providerId="AD" clId="Web-{86960B93-7633-4313-B0E8-732F209CA614}" dt="2022-02-28T08:05:28.299" v="4"/>
          <pc:sldLayoutMkLst>
            <pc:docMk/>
            <pc:sldMasterMk cId="3707285536" sldId="2147483648"/>
            <pc:sldLayoutMk cId="3311076576" sldId="2147483655"/>
          </pc:sldLayoutMkLst>
        </pc:sldLayoutChg>
        <pc:sldLayoutChg chg="add del">
          <pc:chgData name="Arvidson, Jonas" userId="S::jonas.arvidson@afry.com::81278e56-c8ae-457e-a61d-b0e72fca45cd" providerId="AD" clId="Web-{86960B93-7633-4313-B0E8-732F209CA614}" dt="2022-02-28T08:05:28.299" v="4"/>
          <pc:sldLayoutMkLst>
            <pc:docMk/>
            <pc:sldMasterMk cId="3707285536" sldId="2147483648"/>
            <pc:sldLayoutMk cId="1548965504" sldId="2147483656"/>
          </pc:sldLayoutMkLst>
        </pc:sldLayoutChg>
        <pc:sldLayoutChg chg="add del">
          <pc:chgData name="Arvidson, Jonas" userId="S::jonas.arvidson@afry.com::81278e56-c8ae-457e-a61d-b0e72fca45cd" providerId="AD" clId="Web-{86960B93-7633-4313-B0E8-732F209CA614}" dt="2022-02-28T08:05:28.299" v="4"/>
          <pc:sldLayoutMkLst>
            <pc:docMk/>
            <pc:sldMasterMk cId="3707285536" sldId="2147483648"/>
            <pc:sldLayoutMk cId="4171453819" sldId="2147483657"/>
          </pc:sldLayoutMkLst>
        </pc:sldLayoutChg>
        <pc:sldLayoutChg chg="add del">
          <pc:chgData name="Arvidson, Jonas" userId="S::jonas.arvidson@afry.com::81278e56-c8ae-457e-a61d-b0e72fca45cd" providerId="AD" clId="Web-{86960B93-7633-4313-B0E8-732F209CA614}" dt="2022-02-28T08:05:28.299" v="4"/>
          <pc:sldLayoutMkLst>
            <pc:docMk/>
            <pc:sldMasterMk cId="3707285536" sldId="2147483648"/>
            <pc:sldLayoutMk cId="2623719344" sldId="2147483658"/>
          </pc:sldLayoutMkLst>
        </pc:sldLayoutChg>
        <pc:sldLayoutChg chg="add del">
          <pc:chgData name="Arvidson, Jonas" userId="S::jonas.arvidson@afry.com::81278e56-c8ae-457e-a61d-b0e72fca45cd" providerId="AD" clId="Web-{86960B93-7633-4313-B0E8-732F209CA614}" dt="2022-02-28T08:05:28.299" v="4"/>
          <pc:sldLayoutMkLst>
            <pc:docMk/>
            <pc:sldMasterMk cId="3707285536" sldId="2147483648"/>
            <pc:sldLayoutMk cId="371644130" sldId="2147483659"/>
          </pc:sldLayoutMkLst>
        </pc:sldLayoutChg>
      </pc:sldMasterChg>
      <pc:sldMasterChg chg="add del replId addSldLayout delSldLayout">
        <pc:chgData name="Arvidson, Jonas" userId="S::jonas.arvidson@afry.com::81278e56-c8ae-457e-a61d-b0e72fca45cd" providerId="AD" clId="Web-{86960B93-7633-4313-B0E8-732F209CA614}" dt="2022-02-28T08:05:10.783" v="1"/>
        <pc:sldMasterMkLst>
          <pc:docMk/>
          <pc:sldMasterMk cId="321822717" sldId="2147483660"/>
        </pc:sldMasterMkLst>
        <pc:sldLayoutChg chg="add del">
          <pc:chgData name="Arvidson, Jonas" userId="S::jonas.arvidson@afry.com::81278e56-c8ae-457e-a61d-b0e72fca45cd" providerId="AD" clId="Web-{86960B93-7633-4313-B0E8-732F209CA614}" dt="2022-02-28T08:05:10.783" v="1"/>
          <pc:sldLayoutMkLst>
            <pc:docMk/>
            <pc:sldMasterMk cId="321822717" sldId="2147483660"/>
            <pc:sldLayoutMk cId="4044603876" sldId="2147483661"/>
          </pc:sldLayoutMkLst>
        </pc:sldLayoutChg>
        <pc:sldLayoutChg chg="add del replId">
          <pc:chgData name="Arvidson, Jonas" userId="S::jonas.arvidson@afry.com::81278e56-c8ae-457e-a61d-b0e72fca45cd" providerId="AD" clId="Web-{86960B93-7633-4313-B0E8-732F209CA614}" dt="2022-02-28T08:05:10.783" v="1"/>
          <pc:sldLayoutMkLst>
            <pc:docMk/>
            <pc:sldMasterMk cId="321822717" sldId="2147483660"/>
            <pc:sldLayoutMk cId="1127899011" sldId="2147483662"/>
          </pc:sldLayoutMkLst>
        </pc:sldLayoutChg>
        <pc:sldLayoutChg chg="add del replId">
          <pc:chgData name="Arvidson, Jonas" userId="S::jonas.arvidson@afry.com::81278e56-c8ae-457e-a61d-b0e72fca45cd" providerId="AD" clId="Web-{86960B93-7633-4313-B0E8-732F209CA614}" dt="2022-02-28T08:05:10.783" v="1"/>
          <pc:sldLayoutMkLst>
            <pc:docMk/>
            <pc:sldMasterMk cId="321822717" sldId="2147483660"/>
            <pc:sldLayoutMk cId="3715186592" sldId="2147483663"/>
          </pc:sldLayoutMkLst>
        </pc:sldLayoutChg>
        <pc:sldLayoutChg chg="add del replId">
          <pc:chgData name="Arvidson, Jonas" userId="S::jonas.arvidson@afry.com::81278e56-c8ae-457e-a61d-b0e72fca45cd" providerId="AD" clId="Web-{86960B93-7633-4313-B0E8-732F209CA614}" dt="2022-02-28T08:05:10.783" v="1"/>
          <pc:sldLayoutMkLst>
            <pc:docMk/>
            <pc:sldMasterMk cId="321822717" sldId="2147483660"/>
            <pc:sldLayoutMk cId="2532589892" sldId="2147483664"/>
          </pc:sldLayoutMkLst>
        </pc:sldLayoutChg>
        <pc:sldLayoutChg chg="add del replId">
          <pc:chgData name="Arvidson, Jonas" userId="S::jonas.arvidson@afry.com::81278e56-c8ae-457e-a61d-b0e72fca45cd" providerId="AD" clId="Web-{86960B93-7633-4313-B0E8-732F209CA614}" dt="2022-02-28T08:05:10.783" v="1"/>
          <pc:sldLayoutMkLst>
            <pc:docMk/>
            <pc:sldMasterMk cId="321822717" sldId="2147483660"/>
            <pc:sldLayoutMk cId="2362729917" sldId="2147483665"/>
          </pc:sldLayoutMkLst>
        </pc:sldLayoutChg>
        <pc:sldLayoutChg chg="add del replId">
          <pc:chgData name="Arvidson, Jonas" userId="S::jonas.arvidson@afry.com::81278e56-c8ae-457e-a61d-b0e72fca45cd" providerId="AD" clId="Web-{86960B93-7633-4313-B0E8-732F209CA614}" dt="2022-02-28T08:05:10.783" v="1"/>
          <pc:sldLayoutMkLst>
            <pc:docMk/>
            <pc:sldMasterMk cId="321822717" sldId="2147483660"/>
            <pc:sldLayoutMk cId="1655308461" sldId="2147483666"/>
          </pc:sldLayoutMkLst>
        </pc:sldLayoutChg>
        <pc:sldLayoutChg chg="add del replId">
          <pc:chgData name="Arvidson, Jonas" userId="S::jonas.arvidson@afry.com::81278e56-c8ae-457e-a61d-b0e72fca45cd" providerId="AD" clId="Web-{86960B93-7633-4313-B0E8-732F209CA614}" dt="2022-02-28T08:05:10.783" v="1"/>
          <pc:sldLayoutMkLst>
            <pc:docMk/>
            <pc:sldMasterMk cId="321822717" sldId="2147483660"/>
            <pc:sldLayoutMk cId="3395437528" sldId="2147483667"/>
          </pc:sldLayoutMkLst>
        </pc:sldLayoutChg>
        <pc:sldLayoutChg chg="add del replId">
          <pc:chgData name="Arvidson, Jonas" userId="S::jonas.arvidson@afry.com::81278e56-c8ae-457e-a61d-b0e72fca45cd" providerId="AD" clId="Web-{86960B93-7633-4313-B0E8-732F209CA614}" dt="2022-02-28T08:05:10.783" v="1"/>
          <pc:sldLayoutMkLst>
            <pc:docMk/>
            <pc:sldMasterMk cId="321822717" sldId="2147483660"/>
            <pc:sldLayoutMk cId="1478017543" sldId="2147483668"/>
          </pc:sldLayoutMkLst>
        </pc:sldLayoutChg>
        <pc:sldLayoutChg chg="add del replId">
          <pc:chgData name="Arvidson, Jonas" userId="S::jonas.arvidson@afry.com::81278e56-c8ae-457e-a61d-b0e72fca45cd" providerId="AD" clId="Web-{86960B93-7633-4313-B0E8-732F209CA614}" dt="2022-02-28T08:05:10.783" v="1"/>
          <pc:sldLayoutMkLst>
            <pc:docMk/>
            <pc:sldMasterMk cId="321822717" sldId="2147483660"/>
            <pc:sldLayoutMk cId="1923279015" sldId="2147483669"/>
          </pc:sldLayoutMkLst>
        </pc:sldLayoutChg>
        <pc:sldLayoutChg chg="add del replId">
          <pc:chgData name="Arvidson, Jonas" userId="S::jonas.arvidson@afry.com::81278e56-c8ae-457e-a61d-b0e72fca45cd" providerId="AD" clId="Web-{86960B93-7633-4313-B0E8-732F209CA614}" dt="2022-02-28T08:05:10.783" v="1"/>
          <pc:sldLayoutMkLst>
            <pc:docMk/>
            <pc:sldMasterMk cId="321822717" sldId="2147483660"/>
            <pc:sldLayoutMk cId="2978383328" sldId="2147483670"/>
          </pc:sldLayoutMkLst>
        </pc:sldLayoutChg>
        <pc:sldLayoutChg chg="add del replId">
          <pc:chgData name="Arvidson, Jonas" userId="S::jonas.arvidson@afry.com::81278e56-c8ae-457e-a61d-b0e72fca45cd" providerId="AD" clId="Web-{86960B93-7633-4313-B0E8-732F209CA614}" dt="2022-02-28T08:05:10.783" v="1"/>
          <pc:sldLayoutMkLst>
            <pc:docMk/>
            <pc:sldMasterMk cId="321822717" sldId="2147483660"/>
            <pc:sldLayoutMk cId="2813511235" sldId="2147483671"/>
          </pc:sldLayoutMkLst>
        </pc:sldLayoutChg>
      </pc:sldMasterChg>
      <pc:sldMasterChg chg="add addSldLayout">
        <pc:chgData name="Arvidson, Jonas" userId="S::jonas.arvidson@afry.com::81278e56-c8ae-457e-a61d-b0e72fca45cd" providerId="AD" clId="Web-{86960B93-7633-4313-B0E8-732F209CA614}" dt="2022-02-28T08:05:28.299" v="4"/>
        <pc:sldMasterMkLst>
          <pc:docMk/>
          <pc:sldMasterMk cId="2094707790" sldId="2147483673"/>
        </pc:sldMasterMkLst>
        <pc:sldLayoutChg chg="add">
          <pc:chgData name="Arvidson, Jonas" userId="S::jonas.arvidson@afry.com::81278e56-c8ae-457e-a61d-b0e72fca45cd" providerId="AD" clId="Web-{86960B93-7633-4313-B0E8-732F209CA614}" dt="2022-02-28T08:05:28.299" v="4"/>
          <pc:sldLayoutMkLst>
            <pc:docMk/>
            <pc:sldMasterMk cId="2094707790" sldId="2147483673"/>
            <pc:sldLayoutMk cId="2022774507" sldId="2147483662"/>
          </pc:sldLayoutMkLst>
        </pc:sldLayoutChg>
        <pc:sldLayoutChg chg="add">
          <pc:chgData name="Arvidson, Jonas" userId="S::jonas.arvidson@afry.com::81278e56-c8ae-457e-a61d-b0e72fca45cd" providerId="AD" clId="Web-{86960B93-7633-4313-B0E8-732F209CA614}" dt="2022-02-28T08:05:28.299" v="4"/>
          <pc:sldLayoutMkLst>
            <pc:docMk/>
            <pc:sldMasterMk cId="2094707790" sldId="2147483673"/>
            <pc:sldLayoutMk cId="3720563067" sldId="2147483663"/>
          </pc:sldLayoutMkLst>
        </pc:sldLayoutChg>
        <pc:sldLayoutChg chg="add">
          <pc:chgData name="Arvidson, Jonas" userId="S::jonas.arvidson@afry.com::81278e56-c8ae-457e-a61d-b0e72fca45cd" providerId="AD" clId="Web-{86960B93-7633-4313-B0E8-732F209CA614}" dt="2022-02-28T08:05:28.299" v="4"/>
          <pc:sldLayoutMkLst>
            <pc:docMk/>
            <pc:sldMasterMk cId="2094707790" sldId="2147483673"/>
            <pc:sldLayoutMk cId="2491175910" sldId="2147483664"/>
          </pc:sldLayoutMkLst>
        </pc:sldLayoutChg>
        <pc:sldLayoutChg chg="add">
          <pc:chgData name="Arvidson, Jonas" userId="S::jonas.arvidson@afry.com::81278e56-c8ae-457e-a61d-b0e72fca45cd" providerId="AD" clId="Web-{86960B93-7633-4313-B0E8-732F209CA614}" dt="2022-02-28T08:05:28.299" v="4"/>
          <pc:sldLayoutMkLst>
            <pc:docMk/>
            <pc:sldMasterMk cId="2094707790" sldId="2147483673"/>
            <pc:sldLayoutMk cId="4126863563" sldId="2147483665"/>
          </pc:sldLayoutMkLst>
        </pc:sldLayoutChg>
        <pc:sldLayoutChg chg="add">
          <pc:chgData name="Arvidson, Jonas" userId="S::jonas.arvidson@afry.com::81278e56-c8ae-457e-a61d-b0e72fca45cd" providerId="AD" clId="Web-{86960B93-7633-4313-B0E8-732F209CA614}" dt="2022-02-28T08:05:28.299" v="4"/>
          <pc:sldLayoutMkLst>
            <pc:docMk/>
            <pc:sldMasterMk cId="2094707790" sldId="2147483673"/>
            <pc:sldLayoutMk cId="474177338" sldId="2147483666"/>
          </pc:sldLayoutMkLst>
        </pc:sldLayoutChg>
        <pc:sldLayoutChg chg="add">
          <pc:chgData name="Arvidson, Jonas" userId="S::jonas.arvidson@afry.com::81278e56-c8ae-457e-a61d-b0e72fca45cd" providerId="AD" clId="Web-{86960B93-7633-4313-B0E8-732F209CA614}" dt="2022-02-28T08:05:28.299" v="4"/>
          <pc:sldLayoutMkLst>
            <pc:docMk/>
            <pc:sldMasterMk cId="2094707790" sldId="2147483673"/>
            <pc:sldLayoutMk cId="2330554165" sldId="2147483667"/>
          </pc:sldLayoutMkLst>
        </pc:sldLayoutChg>
        <pc:sldLayoutChg chg="add">
          <pc:chgData name="Arvidson, Jonas" userId="S::jonas.arvidson@afry.com::81278e56-c8ae-457e-a61d-b0e72fca45cd" providerId="AD" clId="Web-{86960B93-7633-4313-B0E8-732F209CA614}" dt="2022-02-28T08:05:28.299" v="4"/>
          <pc:sldLayoutMkLst>
            <pc:docMk/>
            <pc:sldMasterMk cId="2094707790" sldId="2147483673"/>
            <pc:sldLayoutMk cId="3175779302" sldId="2147483668"/>
          </pc:sldLayoutMkLst>
        </pc:sldLayoutChg>
        <pc:sldLayoutChg chg="add">
          <pc:chgData name="Arvidson, Jonas" userId="S::jonas.arvidson@afry.com::81278e56-c8ae-457e-a61d-b0e72fca45cd" providerId="AD" clId="Web-{86960B93-7633-4313-B0E8-732F209CA614}" dt="2022-02-28T08:05:28.299" v="4"/>
          <pc:sldLayoutMkLst>
            <pc:docMk/>
            <pc:sldMasterMk cId="2094707790" sldId="2147483673"/>
            <pc:sldLayoutMk cId="4153827733" sldId="2147483669"/>
          </pc:sldLayoutMkLst>
        </pc:sldLayoutChg>
        <pc:sldLayoutChg chg="add">
          <pc:chgData name="Arvidson, Jonas" userId="S::jonas.arvidson@afry.com::81278e56-c8ae-457e-a61d-b0e72fca45cd" providerId="AD" clId="Web-{86960B93-7633-4313-B0E8-732F209CA614}" dt="2022-02-28T08:05:28.299" v="4"/>
          <pc:sldLayoutMkLst>
            <pc:docMk/>
            <pc:sldMasterMk cId="2094707790" sldId="2147483673"/>
            <pc:sldLayoutMk cId="2440973515" sldId="2147483670"/>
          </pc:sldLayoutMkLst>
        </pc:sldLayoutChg>
        <pc:sldLayoutChg chg="add">
          <pc:chgData name="Arvidson, Jonas" userId="S::jonas.arvidson@afry.com::81278e56-c8ae-457e-a61d-b0e72fca45cd" providerId="AD" clId="Web-{86960B93-7633-4313-B0E8-732F209CA614}" dt="2022-02-28T08:05:28.299" v="4"/>
          <pc:sldLayoutMkLst>
            <pc:docMk/>
            <pc:sldMasterMk cId="2094707790" sldId="2147483673"/>
            <pc:sldLayoutMk cId="2789571682" sldId="2147483671"/>
          </pc:sldLayoutMkLst>
        </pc:sldLayoutChg>
        <pc:sldLayoutChg chg="add">
          <pc:chgData name="Arvidson, Jonas" userId="S::jonas.arvidson@afry.com::81278e56-c8ae-457e-a61d-b0e72fca45cd" providerId="AD" clId="Web-{86960B93-7633-4313-B0E8-732F209CA614}" dt="2022-02-28T08:05:28.299" v="4"/>
          <pc:sldLayoutMkLst>
            <pc:docMk/>
            <pc:sldMasterMk cId="2094707790" sldId="2147483673"/>
            <pc:sldLayoutMk cId="4199107034" sldId="2147483672"/>
          </pc:sldLayoutMkLst>
        </pc:sldLayoutChg>
      </pc:sldMasterChg>
      <pc:sldMasterChg chg="add del addSldLayout delSldLayout">
        <pc:chgData name="Arvidson, Jonas" userId="S::jonas.arvidson@afry.com::81278e56-c8ae-457e-a61d-b0e72fca45cd" providerId="AD" clId="Web-{86960B93-7633-4313-B0E8-732F209CA614}" dt="2022-02-28T08:05:28.237" v="3"/>
        <pc:sldMasterMkLst>
          <pc:docMk/>
          <pc:sldMasterMk cId="4012510914" sldId="2147483699"/>
        </pc:sldMasterMkLst>
        <pc:sldLayoutChg chg="add del">
          <pc:chgData name="Arvidson, Jonas" userId="S::jonas.arvidson@afry.com::81278e56-c8ae-457e-a61d-b0e72fca45cd" providerId="AD" clId="Web-{86960B93-7633-4313-B0E8-732F209CA614}" dt="2022-02-28T08:05:28.237" v="3"/>
          <pc:sldLayoutMkLst>
            <pc:docMk/>
            <pc:sldMasterMk cId="4012510914" sldId="2147483699"/>
            <pc:sldLayoutMk cId="4010892139" sldId="2147483688"/>
          </pc:sldLayoutMkLst>
        </pc:sldLayoutChg>
        <pc:sldLayoutChg chg="add del">
          <pc:chgData name="Arvidson, Jonas" userId="S::jonas.arvidson@afry.com::81278e56-c8ae-457e-a61d-b0e72fca45cd" providerId="AD" clId="Web-{86960B93-7633-4313-B0E8-732F209CA614}" dt="2022-02-28T08:05:28.237" v="3"/>
          <pc:sldLayoutMkLst>
            <pc:docMk/>
            <pc:sldMasterMk cId="4012510914" sldId="2147483699"/>
            <pc:sldLayoutMk cId="2660725373" sldId="2147483689"/>
          </pc:sldLayoutMkLst>
        </pc:sldLayoutChg>
        <pc:sldLayoutChg chg="add del">
          <pc:chgData name="Arvidson, Jonas" userId="S::jonas.arvidson@afry.com::81278e56-c8ae-457e-a61d-b0e72fca45cd" providerId="AD" clId="Web-{86960B93-7633-4313-B0E8-732F209CA614}" dt="2022-02-28T08:05:28.237" v="3"/>
          <pc:sldLayoutMkLst>
            <pc:docMk/>
            <pc:sldMasterMk cId="4012510914" sldId="2147483699"/>
            <pc:sldLayoutMk cId="893775733" sldId="2147483690"/>
          </pc:sldLayoutMkLst>
        </pc:sldLayoutChg>
        <pc:sldLayoutChg chg="add del">
          <pc:chgData name="Arvidson, Jonas" userId="S::jonas.arvidson@afry.com::81278e56-c8ae-457e-a61d-b0e72fca45cd" providerId="AD" clId="Web-{86960B93-7633-4313-B0E8-732F209CA614}" dt="2022-02-28T08:05:28.237" v="3"/>
          <pc:sldLayoutMkLst>
            <pc:docMk/>
            <pc:sldMasterMk cId="4012510914" sldId="2147483699"/>
            <pc:sldLayoutMk cId="187413735" sldId="2147483691"/>
          </pc:sldLayoutMkLst>
        </pc:sldLayoutChg>
        <pc:sldLayoutChg chg="add del">
          <pc:chgData name="Arvidson, Jonas" userId="S::jonas.arvidson@afry.com::81278e56-c8ae-457e-a61d-b0e72fca45cd" providerId="AD" clId="Web-{86960B93-7633-4313-B0E8-732F209CA614}" dt="2022-02-28T08:05:28.237" v="3"/>
          <pc:sldLayoutMkLst>
            <pc:docMk/>
            <pc:sldMasterMk cId="4012510914" sldId="2147483699"/>
            <pc:sldLayoutMk cId="502411484" sldId="2147483692"/>
          </pc:sldLayoutMkLst>
        </pc:sldLayoutChg>
        <pc:sldLayoutChg chg="add del">
          <pc:chgData name="Arvidson, Jonas" userId="S::jonas.arvidson@afry.com::81278e56-c8ae-457e-a61d-b0e72fca45cd" providerId="AD" clId="Web-{86960B93-7633-4313-B0E8-732F209CA614}" dt="2022-02-28T08:05:28.237" v="3"/>
          <pc:sldLayoutMkLst>
            <pc:docMk/>
            <pc:sldMasterMk cId="4012510914" sldId="2147483699"/>
            <pc:sldLayoutMk cId="2892657229" sldId="2147483693"/>
          </pc:sldLayoutMkLst>
        </pc:sldLayoutChg>
        <pc:sldLayoutChg chg="add del">
          <pc:chgData name="Arvidson, Jonas" userId="S::jonas.arvidson@afry.com::81278e56-c8ae-457e-a61d-b0e72fca45cd" providerId="AD" clId="Web-{86960B93-7633-4313-B0E8-732F209CA614}" dt="2022-02-28T08:05:28.237" v="3"/>
          <pc:sldLayoutMkLst>
            <pc:docMk/>
            <pc:sldMasterMk cId="4012510914" sldId="2147483699"/>
            <pc:sldLayoutMk cId="2350272237" sldId="2147483694"/>
          </pc:sldLayoutMkLst>
        </pc:sldLayoutChg>
        <pc:sldLayoutChg chg="add del">
          <pc:chgData name="Arvidson, Jonas" userId="S::jonas.arvidson@afry.com::81278e56-c8ae-457e-a61d-b0e72fca45cd" providerId="AD" clId="Web-{86960B93-7633-4313-B0E8-732F209CA614}" dt="2022-02-28T08:05:28.237" v="3"/>
          <pc:sldLayoutMkLst>
            <pc:docMk/>
            <pc:sldMasterMk cId="4012510914" sldId="2147483699"/>
            <pc:sldLayoutMk cId="3004019398" sldId="2147483695"/>
          </pc:sldLayoutMkLst>
        </pc:sldLayoutChg>
        <pc:sldLayoutChg chg="add del">
          <pc:chgData name="Arvidson, Jonas" userId="S::jonas.arvidson@afry.com::81278e56-c8ae-457e-a61d-b0e72fca45cd" providerId="AD" clId="Web-{86960B93-7633-4313-B0E8-732F209CA614}" dt="2022-02-28T08:05:28.237" v="3"/>
          <pc:sldLayoutMkLst>
            <pc:docMk/>
            <pc:sldMasterMk cId="4012510914" sldId="2147483699"/>
            <pc:sldLayoutMk cId="1139911359" sldId="2147483696"/>
          </pc:sldLayoutMkLst>
        </pc:sldLayoutChg>
        <pc:sldLayoutChg chg="add del">
          <pc:chgData name="Arvidson, Jonas" userId="S::jonas.arvidson@afry.com::81278e56-c8ae-457e-a61d-b0e72fca45cd" providerId="AD" clId="Web-{86960B93-7633-4313-B0E8-732F209CA614}" dt="2022-02-28T08:05:28.237" v="3"/>
          <pc:sldLayoutMkLst>
            <pc:docMk/>
            <pc:sldMasterMk cId="4012510914" sldId="2147483699"/>
            <pc:sldLayoutMk cId="1687103095" sldId="2147483697"/>
          </pc:sldLayoutMkLst>
        </pc:sldLayoutChg>
        <pc:sldLayoutChg chg="add del">
          <pc:chgData name="Arvidson, Jonas" userId="S::jonas.arvidson@afry.com::81278e56-c8ae-457e-a61d-b0e72fca45cd" providerId="AD" clId="Web-{86960B93-7633-4313-B0E8-732F209CA614}" dt="2022-02-28T08:05:28.237" v="3"/>
          <pc:sldLayoutMkLst>
            <pc:docMk/>
            <pc:sldMasterMk cId="4012510914" sldId="2147483699"/>
            <pc:sldLayoutMk cId="4124795481" sldId="2147483698"/>
          </pc:sldLayoutMkLst>
        </pc:sldLayoutChg>
      </pc:sldMasterChg>
    </pc:docChg>
  </pc:docChgLst>
  <pc:docChgLst>
    <pc:chgData name="Arvidson, Jonas" userId="81278e56-c8ae-457e-a61d-b0e72fca45cd" providerId="ADAL" clId="{FE1A94DB-8FC4-498D-B670-7774CD3E24DB}"/>
    <pc:docChg chg="undo custSel addSld delSld modSld sldOrd modMainMaster">
      <pc:chgData name="Arvidson, Jonas" userId="81278e56-c8ae-457e-a61d-b0e72fca45cd" providerId="ADAL" clId="{FE1A94DB-8FC4-498D-B670-7774CD3E24DB}" dt="2022-03-02T17:00:11.104" v="3415" actId="14100"/>
      <pc:docMkLst>
        <pc:docMk/>
      </pc:docMkLst>
      <pc:sldChg chg="addSp delSp modSp mod modTransition addAnim modAnim">
        <pc:chgData name="Arvidson, Jonas" userId="81278e56-c8ae-457e-a61d-b0e72fca45cd" providerId="ADAL" clId="{FE1A94DB-8FC4-498D-B670-7774CD3E24DB}" dt="2022-03-02T16:52:56.475" v="3266" actId="20577"/>
        <pc:sldMkLst>
          <pc:docMk/>
          <pc:sldMk cId="3194377694" sldId="256"/>
        </pc:sldMkLst>
        <pc:spChg chg="mod">
          <ac:chgData name="Arvidson, Jonas" userId="81278e56-c8ae-457e-a61d-b0e72fca45cd" providerId="ADAL" clId="{FE1A94DB-8FC4-498D-B670-7774CD3E24DB}" dt="2022-03-02T14:02:41.496" v="1015" actId="207"/>
          <ac:spMkLst>
            <pc:docMk/>
            <pc:sldMk cId="3194377694" sldId="256"/>
            <ac:spMk id="2" creationId="{00000000-0000-0000-0000-000000000000}"/>
          </ac:spMkLst>
        </pc:spChg>
        <pc:spChg chg="mod">
          <ac:chgData name="Arvidson, Jonas" userId="81278e56-c8ae-457e-a61d-b0e72fca45cd" providerId="ADAL" clId="{FE1A94DB-8FC4-498D-B670-7774CD3E24DB}" dt="2022-03-02T16:52:56.475" v="3266" actId="20577"/>
          <ac:spMkLst>
            <pc:docMk/>
            <pc:sldMk cId="3194377694" sldId="256"/>
            <ac:spMk id="3" creationId="{00000000-0000-0000-0000-000000000000}"/>
          </ac:spMkLst>
        </pc:spChg>
        <pc:spChg chg="del">
          <ac:chgData name="Arvidson, Jonas" userId="81278e56-c8ae-457e-a61d-b0e72fca45cd" providerId="ADAL" clId="{FE1A94DB-8FC4-498D-B670-7774CD3E24DB}" dt="2022-02-28T15:15:26.644" v="766" actId="26606"/>
          <ac:spMkLst>
            <pc:docMk/>
            <pc:sldMk cId="3194377694" sldId="256"/>
            <ac:spMk id="58" creationId="{4187D111-0A9D-421B-84EB-FC5811C3A931}"/>
          </ac:spMkLst>
        </pc:spChg>
        <pc:spChg chg="del">
          <ac:chgData name="Arvidson, Jonas" userId="81278e56-c8ae-457e-a61d-b0e72fca45cd" providerId="ADAL" clId="{FE1A94DB-8FC4-498D-B670-7774CD3E24DB}" dt="2022-02-28T15:15:26.644" v="766" actId="26606"/>
          <ac:spMkLst>
            <pc:docMk/>
            <pc:sldMk cId="3194377694" sldId="256"/>
            <ac:spMk id="93" creationId="{F0753E91-DF19-4FA4-BFBF-221696B8D779}"/>
          </ac:spMkLst>
        </pc:spChg>
        <pc:spChg chg="add">
          <ac:chgData name="Arvidson, Jonas" userId="81278e56-c8ae-457e-a61d-b0e72fca45cd" providerId="ADAL" clId="{FE1A94DB-8FC4-498D-B670-7774CD3E24DB}" dt="2022-02-28T15:15:26.644" v="766" actId="26606"/>
          <ac:spMkLst>
            <pc:docMk/>
            <pc:sldMk cId="3194377694" sldId="256"/>
            <ac:spMk id="98" creationId="{BA6285CA-6AFA-4F27-AFB5-1B32CDE09B1A}"/>
          </ac:spMkLst>
        </pc:spChg>
        <pc:spChg chg="add">
          <ac:chgData name="Arvidson, Jonas" userId="81278e56-c8ae-457e-a61d-b0e72fca45cd" providerId="ADAL" clId="{FE1A94DB-8FC4-498D-B670-7774CD3E24DB}" dt="2022-02-28T15:15:26.644" v="766" actId="26606"/>
          <ac:spMkLst>
            <pc:docMk/>
            <pc:sldMk cId="3194377694" sldId="256"/>
            <ac:spMk id="133" creationId="{A7050958-138C-4DA8-9DF5-1A9D65C19168}"/>
          </ac:spMkLst>
        </pc:spChg>
        <pc:grpChg chg="del">
          <ac:chgData name="Arvidson, Jonas" userId="81278e56-c8ae-457e-a61d-b0e72fca45cd" providerId="ADAL" clId="{FE1A94DB-8FC4-498D-B670-7774CD3E24DB}" dt="2022-02-28T15:15:26.644" v="766" actId="26606"/>
          <ac:grpSpMkLst>
            <pc:docMk/>
            <pc:sldMk cId="3194377694" sldId="256"/>
            <ac:grpSpMk id="60" creationId="{015ECF02-0C11-4320-A868-5EC7DD53DEFD}"/>
          </ac:grpSpMkLst>
        </pc:grpChg>
        <pc:grpChg chg="add">
          <ac:chgData name="Arvidson, Jonas" userId="81278e56-c8ae-457e-a61d-b0e72fca45cd" providerId="ADAL" clId="{FE1A94DB-8FC4-498D-B670-7774CD3E24DB}" dt="2022-02-28T15:15:26.644" v="766" actId="26606"/>
          <ac:grpSpMkLst>
            <pc:docMk/>
            <pc:sldMk cId="3194377694" sldId="256"/>
            <ac:grpSpMk id="100" creationId="{7CC099DD-8E7F-4878-A418-76859A85E971}"/>
          </ac:grpSpMkLst>
        </pc:grpChg>
        <pc:picChg chg="mod ord modCrop">
          <ac:chgData name="Arvidson, Jonas" userId="81278e56-c8ae-457e-a61d-b0e72fca45cd" providerId="ADAL" clId="{FE1A94DB-8FC4-498D-B670-7774CD3E24DB}" dt="2022-02-28T15:20:57.421" v="820" actId="1076"/>
          <ac:picMkLst>
            <pc:docMk/>
            <pc:sldMk cId="3194377694" sldId="256"/>
            <ac:picMk id="4" creationId="{6CF0A847-287B-4370-AA9B-ECEE8878E645}"/>
          </ac:picMkLst>
        </pc:picChg>
      </pc:sldChg>
      <pc:sldChg chg="addSp delSp modSp mod modTransition setClrOvrMap">
        <pc:chgData name="Arvidson, Jonas" userId="81278e56-c8ae-457e-a61d-b0e72fca45cd" providerId="ADAL" clId="{FE1A94DB-8FC4-498D-B670-7774CD3E24DB}" dt="2022-02-28T15:40:13.747" v="967" actId="26606"/>
        <pc:sldMkLst>
          <pc:docMk/>
          <pc:sldMk cId="1949790830" sldId="257"/>
        </pc:sldMkLst>
        <pc:spChg chg="mod">
          <ac:chgData name="Arvidson, Jonas" userId="81278e56-c8ae-457e-a61d-b0e72fca45cd" providerId="ADAL" clId="{FE1A94DB-8FC4-498D-B670-7774CD3E24DB}" dt="2022-02-28T15:40:13.747" v="967" actId="26606"/>
          <ac:spMkLst>
            <pc:docMk/>
            <pc:sldMk cId="1949790830" sldId="257"/>
            <ac:spMk id="2" creationId="{BB683774-6A58-4D05-B78F-27190E63FB1D}"/>
          </ac:spMkLst>
        </pc:spChg>
        <pc:spChg chg="mod">
          <ac:chgData name="Arvidson, Jonas" userId="81278e56-c8ae-457e-a61d-b0e72fca45cd" providerId="ADAL" clId="{FE1A94DB-8FC4-498D-B670-7774CD3E24DB}" dt="2022-02-28T15:40:13.747" v="967" actId="26606"/>
          <ac:spMkLst>
            <pc:docMk/>
            <pc:sldMk cId="1949790830" sldId="257"/>
            <ac:spMk id="8" creationId="{D0D72BE3-1F33-4762-8A76-8529A4E8CD92}"/>
          </ac:spMkLst>
        </pc:spChg>
        <pc:spChg chg="add del">
          <ac:chgData name="Arvidson, Jonas" userId="81278e56-c8ae-457e-a61d-b0e72fca45cd" providerId="ADAL" clId="{FE1A94DB-8FC4-498D-B670-7774CD3E24DB}" dt="2022-02-28T15:40:13.747" v="967" actId="26606"/>
          <ac:spMkLst>
            <pc:docMk/>
            <pc:sldMk cId="1949790830" sldId="257"/>
            <ac:spMk id="11" creationId="{1C582B07-D0F0-4B6B-A5D9-D2F192CB3A4E}"/>
          </ac:spMkLst>
        </pc:spChg>
        <pc:spChg chg="add del">
          <ac:chgData name="Arvidson, Jonas" userId="81278e56-c8ae-457e-a61d-b0e72fca45cd" providerId="ADAL" clId="{FE1A94DB-8FC4-498D-B670-7774CD3E24DB}" dt="2022-02-28T15:40:13.747" v="967" actId="26606"/>
          <ac:spMkLst>
            <pc:docMk/>
            <pc:sldMk cId="1949790830" sldId="257"/>
            <ac:spMk id="46" creationId="{3C541D4F-11C2-4F36-B2A3-AB9028F2A078}"/>
          </ac:spMkLst>
        </pc:spChg>
        <pc:spChg chg="add del">
          <ac:chgData name="Arvidson, Jonas" userId="81278e56-c8ae-457e-a61d-b0e72fca45cd" providerId="ADAL" clId="{FE1A94DB-8FC4-498D-B670-7774CD3E24DB}" dt="2022-02-28T15:39:56.696" v="959" actId="26606"/>
          <ac:spMkLst>
            <pc:docMk/>
            <pc:sldMk cId="1949790830" sldId="257"/>
            <ac:spMk id="51" creationId="{1C582B07-D0F0-4B6B-A5D9-D2F192CB3A4E}"/>
          </ac:spMkLst>
        </pc:spChg>
        <pc:spChg chg="add del">
          <ac:chgData name="Arvidson, Jonas" userId="81278e56-c8ae-457e-a61d-b0e72fca45cd" providerId="ADAL" clId="{FE1A94DB-8FC4-498D-B670-7774CD3E24DB}" dt="2022-02-28T15:39:56.696" v="959" actId="26606"/>
          <ac:spMkLst>
            <pc:docMk/>
            <pc:sldMk cId="1949790830" sldId="257"/>
            <ac:spMk id="86" creationId="{376BA64A-0D36-4574-A95A-C3BB108C7C46}"/>
          </ac:spMkLst>
        </pc:spChg>
        <pc:spChg chg="add del">
          <ac:chgData name="Arvidson, Jonas" userId="81278e56-c8ae-457e-a61d-b0e72fca45cd" providerId="ADAL" clId="{FE1A94DB-8FC4-498D-B670-7774CD3E24DB}" dt="2022-02-28T15:39:56.696" v="959" actId="26606"/>
          <ac:spMkLst>
            <pc:docMk/>
            <pc:sldMk cId="1949790830" sldId="257"/>
            <ac:spMk id="88" creationId="{BEAC0A80-07D3-49CB-87C3-BC34F219DFF7}"/>
          </ac:spMkLst>
        </pc:spChg>
        <pc:spChg chg="add del">
          <ac:chgData name="Arvidson, Jonas" userId="81278e56-c8ae-457e-a61d-b0e72fca45cd" providerId="ADAL" clId="{FE1A94DB-8FC4-498D-B670-7774CD3E24DB}" dt="2022-02-28T15:39:58.578" v="961" actId="26606"/>
          <ac:spMkLst>
            <pc:docMk/>
            <pc:sldMk cId="1949790830" sldId="257"/>
            <ac:spMk id="90" creationId="{107134A1-6E23-4417-8A0E-6B7013EE74C7}"/>
          </ac:spMkLst>
        </pc:spChg>
        <pc:spChg chg="add del">
          <ac:chgData name="Arvidson, Jonas" userId="81278e56-c8ae-457e-a61d-b0e72fca45cd" providerId="ADAL" clId="{FE1A94DB-8FC4-498D-B670-7774CD3E24DB}" dt="2022-02-28T15:39:58.578" v="961" actId="26606"/>
          <ac:spMkLst>
            <pc:docMk/>
            <pc:sldMk cId="1949790830" sldId="257"/>
            <ac:spMk id="92" creationId="{4CB47DB7-904B-416E-8C82-41DA194E038B}"/>
          </ac:spMkLst>
        </pc:spChg>
        <pc:spChg chg="add del">
          <ac:chgData name="Arvidson, Jonas" userId="81278e56-c8ae-457e-a61d-b0e72fca45cd" providerId="ADAL" clId="{FE1A94DB-8FC4-498D-B670-7774CD3E24DB}" dt="2022-02-28T15:39:59.160" v="963" actId="26606"/>
          <ac:spMkLst>
            <pc:docMk/>
            <pc:sldMk cId="1949790830" sldId="257"/>
            <ac:spMk id="94" creationId="{1C582B07-D0F0-4B6B-A5D9-D2F192CB3A4E}"/>
          </ac:spMkLst>
        </pc:spChg>
        <pc:spChg chg="add del">
          <ac:chgData name="Arvidson, Jonas" userId="81278e56-c8ae-457e-a61d-b0e72fca45cd" providerId="ADAL" clId="{FE1A94DB-8FC4-498D-B670-7774CD3E24DB}" dt="2022-02-28T15:39:59.160" v="963" actId="26606"/>
          <ac:spMkLst>
            <pc:docMk/>
            <pc:sldMk cId="1949790830" sldId="257"/>
            <ac:spMk id="96" creationId="{9E92C66B-792F-479F-B983-F47FEE1AB562}"/>
          </ac:spMkLst>
        </pc:spChg>
        <pc:spChg chg="add del">
          <ac:chgData name="Arvidson, Jonas" userId="81278e56-c8ae-457e-a61d-b0e72fca45cd" providerId="ADAL" clId="{FE1A94DB-8FC4-498D-B670-7774CD3E24DB}" dt="2022-02-28T15:40:05.627" v="965" actId="26606"/>
          <ac:spMkLst>
            <pc:docMk/>
            <pc:sldMk cId="1949790830" sldId="257"/>
            <ac:spMk id="98" creationId="{1C582B07-D0F0-4B6B-A5D9-D2F192CB3A4E}"/>
          </ac:spMkLst>
        </pc:spChg>
        <pc:spChg chg="add del">
          <ac:chgData name="Arvidson, Jonas" userId="81278e56-c8ae-457e-a61d-b0e72fca45cd" providerId="ADAL" clId="{FE1A94DB-8FC4-498D-B670-7774CD3E24DB}" dt="2022-02-28T15:40:05.627" v="965" actId="26606"/>
          <ac:spMkLst>
            <pc:docMk/>
            <pc:sldMk cId="1949790830" sldId="257"/>
            <ac:spMk id="100" creationId="{BEAC0A80-07D3-49CB-87C3-BC34F219DFF7}"/>
          </ac:spMkLst>
        </pc:spChg>
        <pc:spChg chg="add del">
          <ac:chgData name="Arvidson, Jonas" userId="81278e56-c8ae-457e-a61d-b0e72fca45cd" providerId="ADAL" clId="{FE1A94DB-8FC4-498D-B670-7774CD3E24DB}" dt="2022-02-28T15:40:13.747" v="967" actId="26606"/>
          <ac:spMkLst>
            <pc:docMk/>
            <pc:sldMk cId="1949790830" sldId="257"/>
            <ac:spMk id="102" creationId="{1C582B07-D0F0-4B6B-A5D9-D2F192CB3A4E}"/>
          </ac:spMkLst>
        </pc:spChg>
        <pc:spChg chg="add del">
          <ac:chgData name="Arvidson, Jonas" userId="81278e56-c8ae-457e-a61d-b0e72fca45cd" providerId="ADAL" clId="{FE1A94DB-8FC4-498D-B670-7774CD3E24DB}" dt="2022-02-28T15:40:13.747" v="967" actId="26606"/>
          <ac:spMkLst>
            <pc:docMk/>
            <pc:sldMk cId="1949790830" sldId="257"/>
            <ac:spMk id="104" creationId="{BEAC0A80-07D3-49CB-87C3-BC34F219DFF7}"/>
          </ac:spMkLst>
        </pc:spChg>
        <pc:grpChg chg="add del">
          <ac:chgData name="Arvidson, Jonas" userId="81278e56-c8ae-457e-a61d-b0e72fca45cd" providerId="ADAL" clId="{FE1A94DB-8FC4-498D-B670-7774CD3E24DB}" dt="2022-02-28T15:40:13.747" v="967" actId="26606"/>
          <ac:grpSpMkLst>
            <pc:docMk/>
            <pc:sldMk cId="1949790830" sldId="257"/>
            <ac:grpSpMk id="13" creationId="{5591A4A5-C00F-4B45-9735-FD2841BF348B}"/>
          </ac:grpSpMkLst>
        </pc:grpChg>
        <pc:grpChg chg="add del">
          <ac:chgData name="Arvidson, Jonas" userId="81278e56-c8ae-457e-a61d-b0e72fca45cd" providerId="ADAL" clId="{FE1A94DB-8FC4-498D-B670-7774CD3E24DB}" dt="2022-02-28T15:39:56.696" v="959" actId="26606"/>
          <ac:grpSpMkLst>
            <pc:docMk/>
            <pc:sldMk cId="1949790830" sldId="257"/>
            <ac:grpSpMk id="53" creationId="{4D431671-5191-4947-8899-E90505A70426}"/>
          </ac:grpSpMkLst>
        </pc:grpChg>
        <pc:grpChg chg="add del">
          <ac:chgData name="Arvidson, Jonas" userId="81278e56-c8ae-457e-a61d-b0e72fca45cd" providerId="ADAL" clId="{FE1A94DB-8FC4-498D-B670-7774CD3E24DB}" dt="2022-02-28T15:39:58.578" v="961" actId="26606"/>
          <ac:grpSpMkLst>
            <pc:docMk/>
            <pc:sldMk cId="1949790830" sldId="257"/>
            <ac:grpSpMk id="91" creationId="{27A2371D-E95E-4E2E-ABB9-D6409A537FC6}"/>
          </ac:grpSpMkLst>
        </pc:grpChg>
        <pc:grpChg chg="add del">
          <ac:chgData name="Arvidson, Jonas" userId="81278e56-c8ae-457e-a61d-b0e72fca45cd" providerId="ADAL" clId="{FE1A94DB-8FC4-498D-B670-7774CD3E24DB}" dt="2022-02-28T15:39:59.160" v="963" actId="26606"/>
          <ac:grpSpMkLst>
            <pc:docMk/>
            <pc:sldMk cId="1949790830" sldId="257"/>
            <ac:grpSpMk id="95" creationId="{807F70BA-21EF-4B7D-ACFF-D02E136D44B5}"/>
          </ac:grpSpMkLst>
        </pc:grpChg>
        <pc:grpChg chg="add del">
          <ac:chgData name="Arvidson, Jonas" userId="81278e56-c8ae-457e-a61d-b0e72fca45cd" providerId="ADAL" clId="{FE1A94DB-8FC4-498D-B670-7774CD3E24DB}" dt="2022-02-28T15:40:05.627" v="965" actId="26606"/>
          <ac:grpSpMkLst>
            <pc:docMk/>
            <pc:sldMk cId="1949790830" sldId="257"/>
            <ac:grpSpMk id="99" creationId="{4D431671-5191-4947-8899-E90505A70426}"/>
          </ac:grpSpMkLst>
        </pc:grpChg>
        <pc:grpChg chg="add del">
          <ac:chgData name="Arvidson, Jonas" userId="81278e56-c8ae-457e-a61d-b0e72fca45cd" providerId="ADAL" clId="{FE1A94DB-8FC4-498D-B670-7774CD3E24DB}" dt="2022-02-28T15:40:13.747" v="967" actId="26606"/>
          <ac:grpSpMkLst>
            <pc:docMk/>
            <pc:sldMk cId="1949790830" sldId="257"/>
            <ac:grpSpMk id="103" creationId="{4D431671-5191-4947-8899-E90505A70426}"/>
          </ac:grpSpMkLst>
        </pc:grpChg>
        <pc:picChg chg="mod ord">
          <ac:chgData name="Arvidson, Jonas" userId="81278e56-c8ae-457e-a61d-b0e72fca45cd" providerId="ADAL" clId="{FE1A94DB-8FC4-498D-B670-7774CD3E24DB}" dt="2022-02-28T15:40:13.747" v="967" actId="26606"/>
          <ac:picMkLst>
            <pc:docMk/>
            <pc:sldMk cId="1949790830" sldId="257"/>
            <ac:picMk id="4" creationId="{13A96A55-3055-4AA0-9EF4-22DB48BBEE6C}"/>
          </ac:picMkLst>
        </pc:picChg>
      </pc:sldChg>
      <pc:sldChg chg="modTransition">
        <pc:chgData name="Arvidson, Jonas" userId="81278e56-c8ae-457e-a61d-b0e72fca45cd" providerId="ADAL" clId="{FE1A94DB-8FC4-498D-B670-7774CD3E24DB}" dt="2022-02-28T15:21:36.054" v="821"/>
        <pc:sldMkLst>
          <pc:docMk/>
          <pc:sldMk cId="1120473685" sldId="258"/>
        </pc:sldMkLst>
      </pc:sldChg>
      <pc:sldChg chg="modTransition">
        <pc:chgData name="Arvidson, Jonas" userId="81278e56-c8ae-457e-a61d-b0e72fca45cd" providerId="ADAL" clId="{FE1A94DB-8FC4-498D-B670-7774CD3E24DB}" dt="2022-02-28T15:21:36.054" v="821"/>
        <pc:sldMkLst>
          <pc:docMk/>
          <pc:sldMk cId="2521589301" sldId="259"/>
        </pc:sldMkLst>
      </pc:sldChg>
      <pc:sldChg chg="addSp delSp modSp mod modTransition">
        <pc:chgData name="Arvidson, Jonas" userId="81278e56-c8ae-457e-a61d-b0e72fca45cd" providerId="ADAL" clId="{FE1A94DB-8FC4-498D-B670-7774CD3E24DB}" dt="2022-02-28T15:27:25.076" v="915" actId="18131"/>
        <pc:sldMkLst>
          <pc:docMk/>
          <pc:sldMk cId="2634027136" sldId="260"/>
        </pc:sldMkLst>
        <pc:spChg chg="mod">
          <ac:chgData name="Arvidson, Jonas" userId="81278e56-c8ae-457e-a61d-b0e72fca45cd" providerId="ADAL" clId="{FE1A94DB-8FC4-498D-B670-7774CD3E24DB}" dt="2022-02-28T15:12:40.589" v="608" actId="26606"/>
          <ac:spMkLst>
            <pc:docMk/>
            <pc:sldMk cId="2634027136" sldId="260"/>
            <ac:spMk id="2" creationId="{0923E2E5-BF18-4B84-9311-9E12C309DD7B}"/>
          </ac:spMkLst>
        </pc:spChg>
        <pc:spChg chg="mod">
          <ac:chgData name="Arvidson, Jonas" userId="81278e56-c8ae-457e-a61d-b0e72fca45cd" providerId="ADAL" clId="{FE1A94DB-8FC4-498D-B670-7774CD3E24DB}" dt="2022-02-28T15:12:40.589" v="608" actId="26606"/>
          <ac:spMkLst>
            <pc:docMk/>
            <pc:sldMk cId="2634027136" sldId="260"/>
            <ac:spMk id="3" creationId="{850114B9-6399-4A1A-90B1-63A2EB86F76A}"/>
          </ac:spMkLst>
        </pc:spChg>
        <pc:spChg chg="del">
          <ac:chgData name="Arvidson, Jonas" userId="81278e56-c8ae-457e-a61d-b0e72fca45cd" providerId="ADAL" clId="{FE1A94DB-8FC4-498D-B670-7774CD3E24DB}" dt="2022-02-28T15:12:40.589" v="608" actId="26606"/>
          <ac:spMkLst>
            <pc:docMk/>
            <pc:sldMk cId="2634027136" sldId="260"/>
            <ac:spMk id="8" creationId="{D7C3C2D0-A48F-4A6F-9C7D-888E9DFE643A}"/>
          </ac:spMkLst>
        </pc:spChg>
        <pc:spChg chg="del">
          <ac:chgData name="Arvidson, Jonas" userId="81278e56-c8ae-457e-a61d-b0e72fca45cd" providerId="ADAL" clId="{FE1A94DB-8FC4-498D-B670-7774CD3E24DB}" dt="2022-02-28T15:12:40.589" v="608" actId="26606"/>
          <ac:spMkLst>
            <pc:docMk/>
            <pc:sldMk cId="2634027136" sldId="260"/>
            <ac:spMk id="10" creationId="{98670FCA-2D56-45D2-833D-B1C0C63F9EC4}"/>
          </ac:spMkLst>
        </pc:spChg>
        <pc:spChg chg="del">
          <ac:chgData name="Arvidson, Jonas" userId="81278e56-c8ae-457e-a61d-b0e72fca45cd" providerId="ADAL" clId="{FE1A94DB-8FC4-498D-B670-7774CD3E24DB}" dt="2022-02-28T15:12:40.589" v="608" actId="26606"/>
          <ac:spMkLst>
            <pc:docMk/>
            <pc:sldMk cId="2634027136" sldId="260"/>
            <ac:spMk id="45" creationId="{69F0804E-F8DE-40E7-90F4-68B638136E17}"/>
          </ac:spMkLst>
        </pc:spChg>
        <pc:spChg chg="add">
          <ac:chgData name="Arvidson, Jonas" userId="81278e56-c8ae-457e-a61d-b0e72fca45cd" providerId="ADAL" clId="{FE1A94DB-8FC4-498D-B670-7774CD3E24DB}" dt="2022-02-28T15:12:40.589" v="608" actId="26606"/>
          <ac:spMkLst>
            <pc:docMk/>
            <pc:sldMk cId="2634027136" sldId="260"/>
            <ac:spMk id="50" creationId="{1C582B07-D0F0-4B6B-A5D9-D2F192CB3A4E}"/>
          </ac:spMkLst>
        </pc:spChg>
        <pc:spChg chg="add">
          <ac:chgData name="Arvidson, Jonas" userId="81278e56-c8ae-457e-a61d-b0e72fca45cd" providerId="ADAL" clId="{FE1A94DB-8FC4-498D-B670-7774CD3E24DB}" dt="2022-02-28T15:12:40.589" v="608" actId="26606"/>
          <ac:spMkLst>
            <pc:docMk/>
            <pc:sldMk cId="2634027136" sldId="260"/>
            <ac:spMk id="85" creationId="{BEAC0A80-07D3-49CB-87C3-BC34F219DFF7}"/>
          </ac:spMkLst>
        </pc:spChg>
        <pc:grpChg chg="del">
          <ac:chgData name="Arvidson, Jonas" userId="81278e56-c8ae-457e-a61d-b0e72fca45cd" providerId="ADAL" clId="{FE1A94DB-8FC4-498D-B670-7774CD3E24DB}" dt="2022-02-28T15:12:40.589" v="608" actId="26606"/>
          <ac:grpSpMkLst>
            <pc:docMk/>
            <pc:sldMk cId="2634027136" sldId="260"/>
            <ac:grpSpMk id="12" creationId="{E37E539E-8E53-45C6-9EEF-BF0998DEDBE3}"/>
          </ac:grpSpMkLst>
        </pc:grpChg>
        <pc:grpChg chg="add">
          <ac:chgData name="Arvidson, Jonas" userId="81278e56-c8ae-457e-a61d-b0e72fca45cd" providerId="ADAL" clId="{FE1A94DB-8FC4-498D-B670-7774CD3E24DB}" dt="2022-02-28T15:12:40.589" v="608" actId="26606"/>
          <ac:grpSpMkLst>
            <pc:docMk/>
            <pc:sldMk cId="2634027136" sldId="260"/>
            <ac:grpSpMk id="52" creationId="{4D431671-5191-4947-8899-E90505A70426}"/>
          </ac:grpSpMkLst>
        </pc:grpChg>
        <pc:picChg chg="add mod modCrop">
          <ac:chgData name="Arvidson, Jonas" userId="81278e56-c8ae-457e-a61d-b0e72fca45cd" providerId="ADAL" clId="{FE1A94DB-8FC4-498D-B670-7774CD3E24DB}" dt="2022-02-28T15:27:25.076" v="915" actId="18131"/>
          <ac:picMkLst>
            <pc:docMk/>
            <pc:sldMk cId="2634027136" sldId="260"/>
            <ac:picMk id="5" creationId="{D027969D-9CC7-40FD-8C04-FF87950DEE83}"/>
          </ac:picMkLst>
        </pc:picChg>
      </pc:sldChg>
      <pc:sldChg chg="modTransition">
        <pc:chgData name="Arvidson, Jonas" userId="81278e56-c8ae-457e-a61d-b0e72fca45cd" providerId="ADAL" clId="{FE1A94DB-8FC4-498D-B670-7774CD3E24DB}" dt="2022-02-28T15:21:36.054" v="821"/>
        <pc:sldMkLst>
          <pc:docMk/>
          <pc:sldMk cId="3363249193" sldId="261"/>
        </pc:sldMkLst>
      </pc:sldChg>
      <pc:sldChg chg="modSp mod modTransition">
        <pc:chgData name="Arvidson, Jonas" userId="81278e56-c8ae-457e-a61d-b0e72fca45cd" providerId="ADAL" clId="{FE1A94DB-8FC4-498D-B670-7774CD3E24DB}" dt="2022-03-02T15:21:20.997" v="2367" actId="14100"/>
        <pc:sldMkLst>
          <pc:docMk/>
          <pc:sldMk cId="63041320" sldId="262"/>
        </pc:sldMkLst>
        <pc:picChg chg="mod">
          <ac:chgData name="Arvidson, Jonas" userId="81278e56-c8ae-457e-a61d-b0e72fca45cd" providerId="ADAL" clId="{FE1A94DB-8FC4-498D-B670-7774CD3E24DB}" dt="2022-03-02T15:21:20.997" v="2367" actId="14100"/>
          <ac:picMkLst>
            <pc:docMk/>
            <pc:sldMk cId="63041320" sldId="262"/>
            <ac:picMk id="4" creationId="{13A96A55-3055-4AA0-9EF4-22DB48BBEE6C}"/>
          </ac:picMkLst>
        </pc:picChg>
      </pc:sldChg>
      <pc:sldChg chg="modSp mod modTransition">
        <pc:chgData name="Arvidson, Jonas" userId="81278e56-c8ae-457e-a61d-b0e72fca45cd" providerId="ADAL" clId="{FE1A94DB-8FC4-498D-B670-7774CD3E24DB}" dt="2022-03-02T15:17:14.431" v="2208" actId="1076"/>
        <pc:sldMkLst>
          <pc:docMk/>
          <pc:sldMk cId="895169334" sldId="263"/>
        </pc:sldMkLst>
        <pc:spChg chg="mod">
          <ac:chgData name="Arvidson, Jonas" userId="81278e56-c8ae-457e-a61d-b0e72fca45cd" providerId="ADAL" clId="{FE1A94DB-8FC4-498D-B670-7774CD3E24DB}" dt="2022-03-02T15:15:24.538" v="2175" actId="20577"/>
          <ac:spMkLst>
            <pc:docMk/>
            <pc:sldMk cId="895169334" sldId="263"/>
            <ac:spMk id="2" creationId="{BB683774-6A58-4D05-B78F-27190E63FB1D}"/>
          </ac:spMkLst>
        </pc:spChg>
        <pc:picChg chg="mod">
          <ac:chgData name="Arvidson, Jonas" userId="81278e56-c8ae-457e-a61d-b0e72fca45cd" providerId="ADAL" clId="{FE1A94DB-8FC4-498D-B670-7774CD3E24DB}" dt="2022-03-02T15:17:14.431" v="2208" actId="1076"/>
          <ac:picMkLst>
            <pc:docMk/>
            <pc:sldMk cId="895169334" sldId="263"/>
            <ac:picMk id="4" creationId="{13A96A55-3055-4AA0-9EF4-22DB48BBEE6C}"/>
          </ac:picMkLst>
        </pc:picChg>
      </pc:sldChg>
      <pc:sldChg chg="modTransition">
        <pc:chgData name="Arvidson, Jonas" userId="81278e56-c8ae-457e-a61d-b0e72fca45cd" providerId="ADAL" clId="{FE1A94DB-8FC4-498D-B670-7774CD3E24DB}" dt="2022-02-28T15:21:36.054" v="821"/>
        <pc:sldMkLst>
          <pc:docMk/>
          <pc:sldMk cId="1852877028" sldId="264"/>
        </pc:sldMkLst>
      </pc:sldChg>
      <pc:sldChg chg="modTransition">
        <pc:chgData name="Arvidson, Jonas" userId="81278e56-c8ae-457e-a61d-b0e72fca45cd" providerId="ADAL" clId="{FE1A94DB-8FC4-498D-B670-7774CD3E24DB}" dt="2022-02-28T15:21:36.054" v="821"/>
        <pc:sldMkLst>
          <pc:docMk/>
          <pc:sldMk cId="1218132339" sldId="265"/>
        </pc:sldMkLst>
      </pc:sldChg>
      <pc:sldChg chg="modSp mod ord modTransition modShow">
        <pc:chgData name="Arvidson, Jonas" userId="81278e56-c8ae-457e-a61d-b0e72fca45cd" providerId="ADAL" clId="{FE1A94DB-8FC4-498D-B670-7774CD3E24DB}" dt="2022-03-02T16:59:45.855" v="3409"/>
        <pc:sldMkLst>
          <pc:docMk/>
          <pc:sldMk cId="174272619" sldId="266"/>
        </pc:sldMkLst>
        <pc:spChg chg="mod">
          <ac:chgData name="Arvidson, Jonas" userId="81278e56-c8ae-457e-a61d-b0e72fca45cd" providerId="ADAL" clId="{FE1A94DB-8FC4-498D-B670-7774CD3E24DB}" dt="2022-03-02T15:15:53.947" v="2205" actId="20577"/>
          <ac:spMkLst>
            <pc:docMk/>
            <pc:sldMk cId="174272619" sldId="266"/>
            <ac:spMk id="2" creationId="{BB683774-6A58-4D05-B78F-27190E63FB1D}"/>
          </ac:spMkLst>
        </pc:spChg>
        <pc:picChg chg="mod">
          <ac:chgData name="Arvidson, Jonas" userId="81278e56-c8ae-457e-a61d-b0e72fca45cd" providerId="ADAL" clId="{FE1A94DB-8FC4-498D-B670-7774CD3E24DB}" dt="2022-03-02T15:16:01.305" v="2206" actId="1076"/>
          <ac:picMkLst>
            <pc:docMk/>
            <pc:sldMk cId="174272619" sldId="266"/>
            <ac:picMk id="4" creationId="{13A96A55-3055-4AA0-9EF4-22DB48BBEE6C}"/>
          </ac:picMkLst>
        </pc:picChg>
      </pc:sldChg>
      <pc:sldChg chg="modSp mod modTransition">
        <pc:chgData name="Arvidson, Jonas" userId="81278e56-c8ae-457e-a61d-b0e72fca45cd" providerId="ADAL" clId="{FE1A94DB-8FC4-498D-B670-7774CD3E24DB}" dt="2022-03-02T17:00:11.104" v="3415" actId="14100"/>
        <pc:sldMkLst>
          <pc:docMk/>
          <pc:sldMk cId="36770803" sldId="267"/>
        </pc:sldMkLst>
        <pc:spChg chg="mod">
          <ac:chgData name="Arvidson, Jonas" userId="81278e56-c8ae-457e-a61d-b0e72fca45cd" providerId="ADAL" clId="{FE1A94DB-8FC4-498D-B670-7774CD3E24DB}" dt="2022-03-02T17:00:11.104" v="3415" actId="14100"/>
          <ac:spMkLst>
            <pc:docMk/>
            <pc:sldMk cId="36770803" sldId="267"/>
            <ac:spMk id="2" creationId="{BB683774-6A58-4D05-B78F-27190E63FB1D}"/>
          </ac:spMkLst>
        </pc:spChg>
        <pc:picChg chg="mod">
          <ac:chgData name="Arvidson, Jonas" userId="81278e56-c8ae-457e-a61d-b0e72fca45cd" providerId="ADAL" clId="{FE1A94DB-8FC4-498D-B670-7774CD3E24DB}" dt="2022-03-02T17:00:03.022" v="3413" actId="1076"/>
          <ac:picMkLst>
            <pc:docMk/>
            <pc:sldMk cId="36770803" sldId="267"/>
            <ac:picMk id="4" creationId="{13A96A55-3055-4AA0-9EF4-22DB48BBEE6C}"/>
          </ac:picMkLst>
        </pc:picChg>
      </pc:sldChg>
      <pc:sldChg chg="modSp mod modTransition">
        <pc:chgData name="Arvidson, Jonas" userId="81278e56-c8ae-457e-a61d-b0e72fca45cd" providerId="ADAL" clId="{FE1A94DB-8FC4-498D-B670-7774CD3E24DB}" dt="2022-03-02T15:13:00.843" v="2145" actId="20577"/>
        <pc:sldMkLst>
          <pc:docMk/>
          <pc:sldMk cId="1901190948" sldId="268"/>
        </pc:sldMkLst>
        <pc:spChg chg="mod">
          <ac:chgData name="Arvidson, Jonas" userId="81278e56-c8ae-457e-a61d-b0e72fca45cd" providerId="ADAL" clId="{FE1A94DB-8FC4-498D-B670-7774CD3E24DB}" dt="2022-03-02T15:12:04.885" v="2068" actId="20577"/>
          <ac:spMkLst>
            <pc:docMk/>
            <pc:sldMk cId="1901190948" sldId="268"/>
            <ac:spMk id="2" creationId="{BB683774-6A58-4D05-B78F-27190E63FB1D}"/>
          </ac:spMkLst>
        </pc:spChg>
        <pc:spChg chg="mod">
          <ac:chgData name="Arvidson, Jonas" userId="81278e56-c8ae-457e-a61d-b0e72fca45cd" providerId="ADAL" clId="{FE1A94DB-8FC4-498D-B670-7774CD3E24DB}" dt="2022-03-02T15:13:00.843" v="2145" actId="20577"/>
          <ac:spMkLst>
            <pc:docMk/>
            <pc:sldMk cId="1901190948" sldId="268"/>
            <ac:spMk id="8" creationId="{D0D72BE3-1F33-4762-8A76-8529A4E8CD92}"/>
          </ac:spMkLst>
        </pc:spChg>
        <pc:picChg chg="mod">
          <ac:chgData name="Arvidson, Jonas" userId="81278e56-c8ae-457e-a61d-b0e72fca45cd" providerId="ADAL" clId="{FE1A94DB-8FC4-498D-B670-7774CD3E24DB}" dt="2022-03-02T15:12:56.231" v="2137" actId="1076"/>
          <ac:picMkLst>
            <pc:docMk/>
            <pc:sldMk cId="1901190948" sldId="268"/>
            <ac:picMk id="4" creationId="{13A96A55-3055-4AA0-9EF4-22DB48BBEE6C}"/>
          </ac:picMkLst>
        </pc:picChg>
      </pc:sldChg>
      <pc:sldChg chg="addSp delSp modSp mod modTransition">
        <pc:chgData name="Arvidson, Jonas" userId="81278e56-c8ae-457e-a61d-b0e72fca45cd" providerId="ADAL" clId="{FE1A94DB-8FC4-498D-B670-7774CD3E24DB}" dt="2022-03-02T15:44:44.861" v="2386" actId="1038"/>
        <pc:sldMkLst>
          <pc:docMk/>
          <pc:sldMk cId="2991772750" sldId="269"/>
        </pc:sldMkLst>
        <pc:spChg chg="mod">
          <ac:chgData name="Arvidson, Jonas" userId="81278e56-c8ae-457e-a61d-b0e72fca45cd" providerId="ADAL" clId="{FE1A94DB-8FC4-498D-B670-7774CD3E24DB}" dt="2022-03-02T15:18:18.057" v="2249" actId="20577"/>
          <ac:spMkLst>
            <pc:docMk/>
            <pc:sldMk cId="2991772750" sldId="269"/>
            <ac:spMk id="2" creationId="{BB683774-6A58-4D05-B78F-27190E63FB1D}"/>
          </ac:spMkLst>
        </pc:spChg>
        <pc:picChg chg="del">
          <ac:chgData name="Arvidson, Jonas" userId="81278e56-c8ae-457e-a61d-b0e72fca45cd" providerId="ADAL" clId="{FE1A94DB-8FC4-498D-B670-7774CD3E24DB}" dt="2022-03-02T15:19:47.561" v="2256" actId="478"/>
          <ac:picMkLst>
            <pc:docMk/>
            <pc:sldMk cId="2991772750" sldId="269"/>
            <ac:picMk id="4" creationId="{13A96A55-3055-4AA0-9EF4-22DB48BBEE6C}"/>
          </ac:picMkLst>
        </pc:picChg>
        <pc:picChg chg="add del mod">
          <ac:chgData name="Arvidson, Jonas" userId="81278e56-c8ae-457e-a61d-b0e72fca45cd" providerId="ADAL" clId="{FE1A94DB-8FC4-498D-B670-7774CD3E24DB}" dt="2022-03-02T15:35:29.674" v="2375" actId="478"/>
          <ac:picMkLst>
            <pc:docMk/>
            <pc:sldMk cId="2991772750" sldId="269"/>
            <ac:picMk id="5" creationId="{D1D5054E-C012-4C09-898F-933954323569}"/>
          </ac:picMkLst>
        </pc:picChg>
        <pc:picChg chg="add mod">
          <ac:chgData name="Arvidson, Jonas" userId="81278e56-c8ae-457e-a61d-b0e72fca45cd" providerId="ADAL" clId="{FE1A94DB-8FC4-498D-B670-7774CD3E24DB}" dt="2022-03-02T15:44:44.861" v="2386" actId="1038"/>
          <ac:picMkLst>
            <pc:docMk/>
            <pc:sldMk cId="2991772750" sldId="269"/>
            <ac:picMk id="7" creationId="{ABB151F0-7611-41E3-AC9D-C894E95D8E31}"/>
          </ac:picMkLst>
        </pc:picChg>
      </pc:sldChg>
      <pc:sldChg chg="modSp del mod modTransition modShow">
        <pc:chgData name="Arvidson, Jonas" userId="81278e56-c8ae-457e-a61d-b0e72fca45cd" providerId="ADAL" clId="{FE1A94DB-8FC4-498D-B670-7774CD3E24DB}" dt="2022-03-02T15:45:48.526" v="2387" actId="47"/>
        <pc:sldMkLst>
          <pc:docMk/>
          <pc:sldMk cId="13475806" sldId="270"/>
        </pc:sldMkLst>
        <pc:spChg chg="mod">
          <ac:chgData name="Arvidson, Jonas" userId="81278e56-c8ae-457e-a61d-b0e72fca45cd" providerId="ADAL" clId="{FE1A94DB-8FC4-498D-B670-7774CD3E24DB}" dt="2022-03-02T15:17:56.417" v="2238" actId="20577"/>
          <ac:spMkLst>
            <pc:docMk/>
            <pc:sldMk cId="13475806" sldId="270"/>
            <ac:spMk id="2" creationId="{BB683774-6A58-4D05-B78F-27190E63FB1D}"/>
          </ac:spMkLst>
        </pc:spChg>
      </pc:sldChg>
      <pc:sldChg chg="modSp mod modTransition">
        <pc:chgData name="Arvidson, Jonas" userId="81278e56-c8ae-457e-a61d-b0e72fca45cd" providerId="ADAL" clId="{FE1A94DB-8FC4-498D-B670-7774CD3E24DB}" dt="2022-03-02T15:21:56.329" v="2368" actId="1076"/>
        <pc:sldMkLst>
          <pc:docMk/>
          <pc:sldMk cId="3528478921" sldId="271"/>
        </pc:sldMkLst>
        <pc:spChg chg="mod">
          <ac:chgData name="Arvidson, Jonas" userId="81278e56-c8ae-457e-a61d-b0e72fca45cd" providerId="ADAL" clId="{FE1A94DB-8FC4-498D-B670-7774CD3E24DB}" dt="2022-03-02T15:18:23.089" v="2251" actId="20577"/>
          <ac:spMkLst>
            <pc:docMk/>
            <pc:sldMk cId="3528478921" sldId="271"/>
            <ac:spMk id="2" creationId="{BB683774-6A58-4D05-B78F-27190E63FB1D}"/>
          </ac:spMkLst>
        </pc:spChg>
        <pc:picChg chg="mod">
          <ac:chgData name="Arvidson, Jonas" userId="81278e56-c8ae-457e-a61d-b0e72fca45cd" providerId="ADAL" clId="{FE1A94DB-8FC4-498D-B670-7774CD3E24DB}" dt="2022-03-02T15:21:56.329" v="2368" actId="1076"/>
          <ac:picMkLst>
            <pc:docMk/>
            <pc:sldMk cId="3528478921" sldId="271"/>
            <ac:picMk id="4" creationId="{13A96A55-3055-4AA0-9EF4-22DB48BBEE6C}"/>
          </ac:picMkLst>
        </pc:picChg>
      </pc:sldChg>
      <pc:sldChg chg="modSp mod modTransition">
        <pc:chgData name="Arvidson, Jonas" userId="81278e56-c8ae-457e-a61d-b0e72fca45cd" providerId="ADAL" clId="{FE1A94DB-8FC4-498D-B670-7774CD3E24DB}" dt="2022-03-02T15:22:55.206" v="2374" actId="1076"/>
        <pc:sldMkLst>
          <pc:docMk/>
          <pc:sldMk cId="867524525" sldId="273"/>
        </pc:sldMkLst>
        <pc:spChg chg="mod">
          <ac:chgData name="Arvidson, Jonas" userId="81278e56-c8ae-457e-a61d-b0e72fca45cd" providerId="ADAL" clId="{FE1A94DB-8FC4-498D-B670-7774CD3E24DB}" dt="2022-03-02T15:18:32.664" v="2255" actId="20577"/>
          <ac:spMkLst>
            <pc:docMk/>
            <pc:sldMk cId="867524525" sldId="273"/>
            <ac:spMk id="2" creationId="{BB683774-6A58-4D05-B78F-27190E63FB1D}"/>
          </ac:spMkLst>
        </pc:spChg>
        <pc:picChg chg="mod">
          <ac:chgData name="Arvidson, Jonas" userId="81278e56-c8ae-457e-a61d-b0e72fca45cd" providerId="ADAL" clId="{FE1A94DB-8FC4-498D-B670-7774CD3E24DB}" dt="2022-03-02T15:22:55.206" v="2374" actId="1076"/>
          <ac:picMkLst>
            <pc:docMk/>
            <pc:sldMk cId="867524525" sldId="273"/>
            <ac:picMk id="4" creationId="{13A96A55-3055-4AA0-9EF4-22DB48BBEE6C}"/>
          </ac:picMkLst>
        </pc:picChg>
      </pc:sldChg>
      <pc:sldChg chg="delSp modSp mod modTransition">
        <pc:chgData name="Arvidson, Jonas" userId="81278e56-c8ae-457e-a61d-b0e72fca45cd" providerId="ADAL" clId="{FE1A94DB-8FC4-498D-B670-7774CD3E24DB}" dt="2022-03-02T15:08:48.260" v="1914" actId="478"/>
        <pc:sldMkLst>
          <pc:docMk/>
          <pc:sldMk cId="1626295500" sldId="274"/>
        </pc:sldMkLst>
        <pc:spChg chg="del">
          <ac:chgData name="Arvidson, Jonas" userId="81278e56-c8ae-457e-a61d-b0e72fca45cd" providerId="ADAL" clId="{FE1A94DB-8FC4-498D-B670-7774CD3E24DB}" dt="2022-03-02T15:08:48.260" v="1914" actId="478"/>
          <ac:spMkLst>
            <pc:docMk/>
            <pc:sldMk cId="1626295500" sldId="274"/>
            <ac:spMk id="3" creationId="{19CF813C-46F0-4192-A496-D32E21912A06}"/>
          </ac:spMkLst>
        </pc:spChg>
        <pc:picChg chg="mod modCrop">
          <ac:chgData name="Arvidson, Jonas" userId="81278e56-c8ae-457e-a61d-b0e72fca45cd" providerId="ADAL" clId="{FE1A94DB-8FC4-498D-B670-7774CD3E24DB}" dt="2022-02-28T14:35:15.632" v="164" actId="1076"/>
          <ac:picMkLst>
            <pc:docMk/>
            <pc:sldMk cId="1626295500" sldId="274"/>
            <ac:picMk id="4" creationId="{BF3B93AE-77E5-4ACA-93F2-DC24136A2CE5}"/>
          </ac:picMkLst>
        </pc:picChg>
      </pc:sldChg>
      <pc:sldChg chg="addSp delSp modSp mod modTransition setBg delDesignElem">
        <pc:chgData name="Arvidson, Jonas" userId="81278e56-c8ae-457e-a61d-b0e72fca45cd" providerId="ADAL" clId="{FE1A94DB-8FC4-498D-B670-7774CD3E24DB}" dt="2022-03-02T14:03:12.452" v="1017" actId="1076"/>
        <pc:sldMkLst>
          <pc:docMk/>
          <pc:sldMk cId="1394094723" sldId="275"/>
        </pc:sldMkLst>
        <pc:spChg chg="mod">
          <ac:chgData name="Arvidson, Jonas" userId="81278e56-c8ae-457e-a61d-b0e72fca45cd" providerId="ADAL" clId="{FE1A94DB-8FC4-498D-B670-7774CD3E24DB}" dt="2022-02-28T15:46:10.061" v="993"/>
          <ac:spMkLst>
            <pc:docMk/>
            <pc:sldMk cId="1394094723" sldId="275"/>
            <ac:spMk id="2" creationId="{E2112D5F-60B3-47F3-AF63-B28C6F4B8CC6}"/>
          </ac:spMkLst>
        </pc:spChg>
        <pc:spChg chg="mod">
          <ac:chgData name="Arvidson, Jonas" userId="81278e56-c8ae-457e-a61d-b0e72fca45cd" providerId="ADAL" clId="{FE1A94DB-8FC4-498D-B670-7774CD3E24DB}" dt="2022-02-28T15:46:10.061" v="993"/>
          <ac:spMkLst>
            <pc:docMk/>
            <pc:sldMk cId="1394094723" sldId="275"/>
            <ac:spMk id="3" creationId="{3628108D-C32E-4561-8988-529DCEFC9016}"/>
          </ac:spMkLst>
        </pc:spChg>
        <pc:spChg chg="add del mod">
          <ac:chgData name="Arvidson, Jonas" userId="81278e56-c8ae-457e-a61d-b0e72fca45cd" providerId="ADAL" clId="{FE1A94DB-8FC4-498D-B670-7774CD3E24DB}" dt="2022-02-28T15:46:10.061" v="993"/>
          <ac:spMkLst>
            <pc:docMk/>
            <pc:sldMk cId="1394094723" sldId="275"/>
            <ac:spMk id="6" creationId="{FC468343-3A21-454D-8274-DD79E13AFD08}"/>
          </ac:spMkLst>
        </pc:spChg>
        <pc:spChg chg="add del mod">
          <ac:chgData name="Arvidson, Jonas" userId="81278e56-c8ae-457e-a61d-b0e72fca45cd" providerId="ADAL" clId="{FE1A94DB-8FC4-498D-B670-7774CD3E24DB}" dt="2022-02-28T15:46:10.061" v="993"/>
          <ac:spMkLst>
            <pc:docMk/>
            <pc:sldMk cId="1394094723" sldId="275"/>
            <ac:spMk id="7" creationId="{F8C76702-A5F5-4F00-B2BF-75AFEE2627B6}"/>
          </ac:spMkLst>
        </pc:spChg>
        <pc:spChg chg="add del">
          <ac:chgData name="Arvidson, Jonas" userId="81278e56-c8ae-457e-a61d-b0e72fca45cd" providerId="ADAL" clId="{FE1A94DB-8FC4-498D-B670-7774CD3E24DB}" dt="2022-02-28T15:46:10.061" v="993"/>
          <ac:spMkLst>
            <pc:docMk/>
            <pc:sldMk cId="1394094723" sldId="275"/>
            <ac:spMk id="10" creationId="{1C582B07-D0F0-4B6B-A5D9-D2F192CB3A4E}"/>
          </ac:spMkLst>
        </pc:spChg>
        <pc:spChg chg="add del">
          <ac:chgData name="Arvidson, Jonas" userId="81278e56-c8ae-457e-a61d-b0e72fca45cd" providerId="ADAL" clId="{FE1A94DB-8FC4-498D-B670-7774CD3E24DB}" dt="2022-02-28T15:46:10.061" v="993"/>
          <ac:spMkLst>
            <pc:docMk/>
            <pc:sldMk cId="1394094723" sldId="275"/>
            <ac:spMk id="45" creationId="{BEAC0A80-07D3-49CB-87C3-BC34F219DFF7}"/>
          </ac:spMkLst>
        </pc:spChg>
        <pc:grpChg chg="add del">
          <ac:chgData name="Arvidson, Jonas" userId="81278e56-c8ae-457e-a61d-b0e72fca45cd" providerId="ADAL" clId="{FE1A94DB-8FC4-498D-B670-7774CD3E24DB}" dt="2022-02-28T15:46:10.061" v="993"/>
          <ac:grpSpMkLst>
            <pc:docMk/>
            <pc:sldMk cId="1394094723" sldId="275"/>
            <ac:grpSpMk id="12" creationId="{4D431671-5191-4947-8899-E90505A70426}"/>
          </ac:grpSpMkLst>
        </pc:grpChg>
        <pc:picChg chg="add mod ord modCrop">
          <ac:chgData name="Arvidson, Jonas" userId="81278e56-c8ae-457e-a61d-b0e72fca45cd" providerId="ADAL" clId="{FE1A94DB-8FC4-498D-B670-7774CD3E24DB}" dt="2022-03-02T14:03:12.452" v="1017" actId="1076"/>
          <ac:picMkLst>
            <pc:docMk/>
            <pc:sldMk cId="1394094723" sldId="275"/>
            <ac:picMk id="5" creationId="{BD8200C0-3129-4EB2-A27F-08F2C6D66AE3}"/>
          </ac:picMkLst>
        </pc:picChg>
      </pc:sldChg>
      <pc:sldChg chg="addSp delSp modSp mod modTransition">
        <pc:chgData name="Arvidson, Jonas" userId="81278e56-c8ae-457e-a61d-b0e72fca45cd" providerId="ADAL" clId="{FE1A94DB-8FC4-498D-B670-7774CD3E24DB}" dt="2022-03-02T15:07:05.443" v="1878" actId="1076"/>
        <pc:sldMkLst>
          <pc:docMk/>
          <pc:sldMk cId="374738496" sldId="276"/>
        </pc:sldMkLst>
        <pc:spChg chg="mod">
          <ac:chgData name="Arvidson, Jonas" userId="81278e56-c8ae-457e-a61d-b0e72fca45cd" providerId="ADAL" clId="{FE1A94DB-8FC4-498D-B670-7774CD3E24DB}" dt="2022-03-02T15:07:05.443" v="1878" actId="1076"/>
          <ac:spMkLst>
            <pc:docMk/>
            <pc:sldMk cId="374738496" sldId="276"/>
            <ac:spMk id="2" creationId="{41C1AB35-25C8-48A5-80FB-31FB3C6774A5}"/>
          </ac:spMkLst>
        </pc:spChg>
        <pc:spChg chg="del">
          <ac:chgData name="Arvidson, Jonas" userId="81278e56-c8ae-457e-a61d-b0e72fca45cd" providerId="ADAL" clId="{FE1A94DB-8FC4-498D-B670-7774CD3E24DB}" dt="2022-02-28T14:36:33.734" v="165" actId="22"/>
          <ac:spMkLst>
            <pc:docMk/>
            <pc:sldMk cId="374738496" sldId="276"/>
            <ac:spMk id="3" creationId="{CFF537B4-C134-4DCE-B3E0-F0780FF5B195}"/>
          </ac:spMkLst>
        </pc:spChg>
        <pc:spChg chg="add del mod">
          <ac:chgData name="Arvidson, Jonas" userId="81278e56-c8ae-457e-a61d-b0e72fca45cd" providerId="ADAL" clId="{FE1A94DB-8FC4-498D-B670-7774CD3E24DB}" dt="2022-02-28T14:42:46.338" v="445" actId="478"/>
          <ac:spMkLst>
            <pc:docMk/>
            <pc:sldMk cId="374738496" sldId="276"/>
            <ac:spMk id="13" creationId="{0423DE4F-470F-4FD8-AEE1-82E3788C1439}"/>
          </ac:spMkLst>
        </pc:spChg>
        <pc:picChg chg="add del mod ord">
          <ac:chgData name="Arvidson, Jonas" userId="81278e56-c8ae-457e-a61d-b0e72fca45cd" providerId="ADAL" clId="{FE1A94DB-8FC4-498D-B670-7774CD3E24DB}" dt="2022-02-28T14:42:40.050" v="441" actId="478"/>
          <ac:picMkLst>
            <pc:docMk/>
            <pc:sldMk cId="374738496" sldId="276"/>
            <ac:picMk id="5" creationId="{8B346560-01DE-4730-9870-393892F3591E}"/>
          </ac:picMkLst>
        </pc:picChg>
        <pc:picChg chg="add del mod">
          <ac:chgData name="Arvidson, Jonas" userId="81278e56-c8ae-457e-a61d-b0e72fca45cd" providerId="ADAL" clId="{FE1A94DB-8FC4-498D-B670-7774CD3E24DB}" dt="2022-02-28T14:38:17.808" v="279" actId="478"/>
          <ac:picMkLst>
            <pc:docMk/>
            <pc:sldMk cId="374738496" sldId="276"/>
            <ac:picMk id="7" creationId="{579F6D2E-E6DD-4F25-A9FC-9EFD4AC662FD}"/>
          </ac:picMkLst>
        </pc:picChg>
        <pc:picChg chg="add del mod">
          <ac:chgData name="Arvidson, Jonas" userId="81278e56-c8ae-457e-a61d-b0e72fca45cd" providerId="ADAL" clId="{FE1A94DB-8FC4-498D-B670-7774CD3E24DB}" dt="2022-02-28T14:39:27.842" v="286" actId="478"/>
          <ac:picMkLst>
            <pc:docMk/>
            <pc:sldMk cId="374738496" sldId="276"/>
            <ac:picMk id="9" creationId="{AED82762-07BB-4615-A201-5C8C35131D56}"/>
          </ac:picMkLst>
        </pc:picChg>
        <pc:picChg chg="add mod">
          <ac:chgData name="Arvidson, Jonas" userId="81278e56-c8ae-457e-a61d-b0e72fca45cd" providerId="ADAL" clId="{FE1A94DB-8FC4-498D-B670-7774CD3E24DB}" dt="2022-03-02T15:06:55.936" v="1876" actId="1076"/>
          <ac:picMkLst>
            <pc:docMk/>
            <pc:sldMk cId="374738496" sldId="276"/>
            <ac:picMk id="11" creationId="{9E9ABCDD-5503-4821-9C4D-7C0279BA32F5}"/>
          </ac:picMkLst>
        </pc:picChg>
        <pc:picChg chg="add mod">
          <ac:chgData name="Arvidson, Jonas" userId="81278e56-c8ae-457e-a61d-b0e72fca45cd" providerId="ADAL" clId="{FE1A94DB-8FC4-498D-B670-7774CD3E24DB}" dt="2022-03-02T15:06:57.759" v="1877" actId="1076"/>
          <ac:picMkLst>
            <pc:docMk/>
            <pc:sldMk cId="374738496" sldId="276"/>
            <ac:picMk id="15" creationId="{255E892C-BDAC-45C4-99A5-A99B37603316}"/>
          </ac:picMkLst>
        </pc:picChg>
      </pc:sldChg>
      <pc:sldChg chg="addSp delSp modSp mod modTransition delDesignElem">
        <pc:chgData name="Arvidson, Jonas" userId="81278e56-c8ae-457e-a61d-b0e72fca45cd" providerId="ADAL" clId="{FE1A94DB-8FC4-498D-B670-7774CD3E24DB}" dt="2022-03-02T16:53:14.670" v="3268" actId="6549"/>
        <pc:sldMkLst>
          <pc:docMk/>
          <pc:sldMk cId="1004819010" sldId="277"/>
        </pc:sldMkLst>
        <pc:spChg chg="mod">
          <ac:chgData name="Arvidson, Jonas" userId="81278e56-c8ae-457e-a61d-b0e72fca45cd" providerId="ADAL" clId="{FE1A94DB-8FC4-498D-B670-7774CD3E24DB}" dt="2022-02-28T15:46:19.572" v="996"/>
          <ac:spMkLst>
            <pc:docMk/>
            <pc:sldMk cId="1004819010" sldId="277"/>
            <ac:spMk id="2" creationId="{EDF6B4BC-FEE7-4009-A6E7-E5839DBB70DD}"/>
          </ac:spMkLst>
        </pc:spChg>
        <pc:spChg chg="mod">
          <ac:chgData name="Arvidson, Jonas" userId="81278e56-c8ae-457e-a61d-b0e72fca45cd" providerId="ADAL" clId="{FE1A94DB-8FC4-498D-B670-7774CD3E24DB}" dt="2022-03-02T16:53:14.670" v="3268" actId="6549"/>
          <ac:spMkLst>
            <pc:docMk/>
            <pc:sldMk cId="1004819010" sldId="277"/>
            <ac:spMk id="5" creationId="{489C471A-7B64-4B71-95D3-9841665FB183}"/>
          </ac:spMkLst>
        </pc:spChg>
        <pc:spChg chg="add del mod">
          <ac:chgData name="Arvidson, Jonas" userId="81278e56-c8ae-457e-a61d-b0e72fca45cd" providerId="ADAL" clId="{FE1A94DB-8FC4-498D-B670-7774CD3E24DB}" dt="2022-02-28T15:36:19.779" v="927" actId="478"/>
          <ac:spMkLst>
            <pc:docMk/>
            <pc:sldMk cId="1004819010" sldId="277"/>
            <ac:spMk id="8" creationId="{EB08E791-A73F-478A-8D16-838C6FF9F777}"/>
          </ac:spMkLst>
        </pc:spChg>
        <pc:spChg chg="add del mod">
          <ac:chgData name="Arvidson, Jonas" userId="81278e56-c8ae-457e-a61d-b0e72fca45cd" providerId="ADAL" clId="{FE1A94DB-8FC4-498D-B670-7774CD3E24DB}" dt="2022-02-28T15:46:19.572" v="996"/>
          <ac:spMkLst>
            <pc:docMk/>
            <pc:sldMk cId="1004819010" sldId="277"/>
            <ac:spMk id="9" creationId="{8FC0B79E-5C95-4271-9314-8DCDB3F05AEE}"/>
          </ac:spMkLst>
        </pc:spChg>
        <pc:spChg chg="add del">
          <ac:chgData name="Arvidson, Jonas" userId="81278e56-c8ae-457e-a61d-b0e72fca45cd" providerId="ADAL" clId="{FE1A94DB-8FC4-498D-B670-7774CD3E24DB}" dt="2022-02-28T15:46:19.572" v="996"/>
          <ac:spMkLst>
            <pc:docMk/>
            <pc:sldMk cId="1004819010" sldId="277"/>
            <ac:spMk id="10" creationId="{92B0CFF1-78D7-4A83-A95E-71F9E3831622}"/>
          </ac:spMkLst>
        </pc:spChg>
        <pc:spChg chg="add del mod">
          <ac:chgData name="Arvidson, Jonas" userId="81278e56-c8ae-457e-a61d-b0e72fca45cd" providerId="ADAL" clId="{FE1A94DB-8FC4-498D-B670-7774CD3E24DB}" dt="2022-02-28T15:46:19.572" v="996"/>
          <ac:spMkLst>
            <pc:docMk/>
            <pc:sldMk cId="1004819010" sldId="277"/>
            <ac:spMk id="11" creationId="{120A4709-1517-4AF9-9942-1A5DC3352316}"/>
          </ac:spMkLst>
        </pc:spChg>
        <pc:spChg chg="add del">
          <ac:chgData name="Arvidson, Jonas" userId="81278e56-c8ae-457e-a61d-b0e72fca45cd" providerId="ADAL" clId="{FE1A94DB-8FC4-498D-B670-7774CD3E24DB}" dt="2022-02-28T15:46:19.572" v="996"/>
          <ac:spMkLst>
            <pc:docMk/>
            <pc:sldMk cId="1004819010" sldId="277"/>
            <ac:spMk id="45" creationId="{17D11638-D7E0-4D85-B1A6-AF57358C80C3}"/>
          </ac:spMkLst>
        </pc:spChg>
        <pc:grpChg chg="add del">
          <ac:chgData name="Arvidson, Jonas" userId="81278e56-c8ae-457e-a61d-b0e72fca45cd" providerId="ADAL" clId="{FE1A94DB-8FC4-498D-B670-7774CD3E24DB}" dt="2022-02-28T15:46:19.572" v="996"/>
          <ac:grpSpMkLst>
            <pc:docMk/>
            <pc:sldMk cId="1004819010" sldId="277"/>
            <ac:grpSpMk id="12" creationId="{4B74A58D-C788-4F75-B5D1-921E78FF29A7}"/>
          </ac:grpSpMkLst>
        </pc:grpChg>
        <pc:picChg chg="del">
          <ac:chgData name="Arvidson, Jonas" userId="81278e56-c8ae-457e-a61d-b0e72fca45cd" providerId="ADAL" clId="{FE1A94DB-8FC4-498D-B670-7774CD3E24DB}" dt="2022-02-28T15:36:11.363" v="926" actId="478"/>
          <ac:picMkLst>
            <pc:docMk/>
            <pc:sldMk cId="1004819010" sldId="277"/>
            <ac:picMk id="4" creationId="{7233A76E-0ABE-4C55-B496-DDB7ACDF8465}"/>
          </ac:picMkLst>
        </pc:picChg>
        <pc:picChg chg="add mod">
          <ac:chgData name="Arvidson, Jonas" userId="81278e56-c8ae-457e-a61d-b0e72fca45cd" providerId="ADAL" clId="{FE1A94DB-8FC4-498D-B670-7774CD3E24DB}" dt="2022-02-28T15:37:03.617" v="952" actId="1037"/>
          <ac:picMkLst>
            <pc:docMk/>
            <pc:sldMk cId="1004819010" sldId="277"/>
            <ac:picMk id="6" creationId="{979C978E-E459-4B78-B531-561BDFD46B86}"/>
          </ac:picMkLst>
        </pc:picChg>
      </pc:sldChg>
      <pc:sldChg chg="addSp delSp modSp mod modTransition">
        <pc:chgData name="Arvidson, Jonas" userId="81278e56-c8ae-457e-a61d-b0e72fca45cd" providerId="ADAL" clId="{FE1A94DB-8FC4-498D-B670-7774CD3E24DB}" dt="2022-02-28T15:41:33.985" v="979" actId="1038"/>
        <pc:sldMkLst>
          <pc:docMk/>
          <pc:sldMk cId="574206105" sldId="278"/>
        </pc:sldMkLst>
        <pc:picChg chg="add del">
          <ac:chgData name="Arvidson, Jonas" userId="81278e56-c8ae-457e-a61d-b0e72fca45cd" providerId="ADAL" clId="{FE1A94DB-8FC4-498D-B670-7774CD3E24DB}" dt="2022-02-28T15:41:19.079" v="973" actId="478"/>
          <ac:picMkLst>
            <pc:docMk/>
            <pc:sldMk cId="574206105" sldId="278"/>
            <ac:picMk id="4" creationId="{685DF265-4865-4BCE-B55B-ACAADB385A36}"/>
          </ac:picMkLst>
        </pc:picChg>
        <pc:picChg chg="add mod">
          <ac:chgData name="Arvidson, Jonas" userId="81278e56-c8ae-457e-a61d-b0e72fca45cd" providerId="ADAL" clId="{FE1A94DB-8FC4-498D-B670-7774CD3E24DB}" dt="2022-02-28T15:41:33.985" v="979" actId="1038"/>
          <ac:picMkLst>
            <pc:docMk/>
            <pc:sldMk cId="574206105" sldId="278"/>
            <ac:picMk id="6" creationId="{45C89E44-8BD9-4648-A37A-9263A3F88502}"/>
          </ac:picMkLst>
        </pc:picChg>
      </pc:sldChg>
      <pc:sldChg chg="modSp mod modTransition">
        <pc:chgData name="Arvidson, Jonas" userId="81278e56-c8ae-457e-a61d-b0e72fca45cd" providerId="ADAL" clId="{FE1A94DB-8FC4-498D-B670-7774CD3E24DB}" dt="2022-03-02T16:10:27.284" v="2690" actId="14100"/>
        <pc:sldMkLst>
          <pc:docMk/>
          <pc:sldMk cId="4282864423" sldId="279"/>
        </pc:sldMkLst>
        <pc:picChg chg="mod">
          <ac:chgData name="Arvidson, Jonas" userId="81278e56-c8ae-457e-a61d-b0e72fca45cd" providerId="ADAL" clId="{FE1A94DB-8FC4-498D-B670-7774CD3E24DB}" dt="2022-03-02T16:10:27.284" v="2690" actId="14100"/>
          <ac:picMkLst>
            <pc:docMk/>
            <pc:sldMk cId="4282864423" sldId="279"/>
            <ac:picMk id="4" creationId="{ED9B86A5-922C-4E0B-82A4-6E0E7485A374}"/>
          </ac:picMkLst>
        </pc:picChg>
      </pc:sldChg>
      <pc:sldChg chg="addSp delSp modSp mod modTransition">
        <pc:chgData name="Arvidson, Jonas" userId="81278e56-c8ae-457e-a61d-b0e72fca45cd" providerId="ADAL" clId="{FE1A94DB-8FC4-498D-B670-7774CD3E24DB}" dt="2022-03-02T14:13:25.876" v="1186" actId="20577"/>
        <pc:sldMkLst>
          <pc:docMk/>
          <pc:sldMk cId="3299517860" sldId="280"/>
        </pc:sldMkLst>
        <pc:spChg chg="mod">
          <ac:chgData name="Arvidson, Jonas" userId="81278e56-c8ae-457e-a61d-b0e72fca45cd" providerId="ADAL" clId="{FE1A94DB-8FC4-498D-B670-7774CD3E24DB}" dt="2022-03-02T14:12:22.690" v="1127" actId="1037"/>
          <ac:spMkLst>
            <pc:docMk/>
            <pc:sldMk cId="3299517860" sldId="280"/>
            <ac:spMk id="2" creationId="{15C4E6CE-CB76-4D3C-82AB-BFCF8F28DF58}"/>
          </ac:spMkLst>
        </pc:spChg>
        <pc:spChg chg="mod">
          <ac:chgData name="Arvidson, Jonas" userId="81278e56-c8ae-457e-a61d-b0e72fca45cd" providerId="ADAL" clId="{FE1A94DB-8FC4-498D-B670-7774CD3E24DB}" dt="2022-03-02T14:12:18.891" v="1124" actId="1038"/>
          <ac:spMkLst>
            <pc:docMk/>
            <pc:sldMk cId="3299517860" sldId="280"/>
            <ac:spMk id="3" creationId="{EABB6921-E271-4275-A80E-29311E366C6F}"/>
          </ac:spMkLst>
        </pc:spChg>
        <pc:spChg chg="mod ord">
          <ac:chgData name="Arvidson, Jonas" userId="81278e56-c8ae-457e-a61d-b0e72fca45cd" providerId="ADAL" clId="{FE1A94DB-8FC4-498D-B670-7774CD3E24DB}" dt="2022-03-02T14:13:25.876" v="1186" actId="20577"/>
          <ac:spMkLst>
            <pc:docMk/>
            <pc:sldMk cId="3299517860" sldId="280"/>
            <ac:spMk id="5" creationId="{7DABE31C-258F-48EA-97D2-5837B93F0C9A}"/>
          </ac:spMkLst>
        </pc:spChg>
        <pc:picChg chg="del">
          <ac:chgData name="Arvidson, Jonas" userId="81278e56-c8ae-457e-a61d-b0e72fca45cd" providerId="ADAL" clId="{FE1A94DB-8FC4-498D-B670-7774CD3E24DB}" dt="2022-03-02T14:11:24.643" v="1063" actId="478"/>
          <ac:picMkLst>
            <pc:docMk/>
            <pc:sldMk cId="3299517860" sldId="280"/>
            <ac:picMk id="4" creationId="{50A219FB-518F-4BC8-8A9E-C67BFF2EC61E}"/>
          </ac:picMkLst>
        </pc:picChg>
        <pc:picChg chg="add mod">
          <ac:chgData name="Arvidson, Jonas" userId="81278e56-c8ae-457e-a61d-b0e72fca45cd" providerId="ADAL" clId="{FE1A94DB-8FC4-498D-B670-7774CD3E24DB}" dt="2022-03-02T14:13:08.275" v="1181" actId="1076"/>
          <ac:picMkLst>
            <pc:docMk/>
            <pc:sldMk cId="3299517860" sldId="280"/>
            <ac:picMk id="7" creationId="{A73EA784-8C68-4772-B1CE-500071CE89D0}"/>
          </ac:picMkLst>
        </pc:picChg>
      </pc:sldChg>
      <pc:sldChg chg="addSp delSp modSp mod modTransition">
        <pc:chgData name="Arvidson, Jonas" userId="81278e56-c8ae-457e-a61d-b0e72fca45cd" providerId="ADAL" clId="{FE1A94DB-8FC4-498D-B670-7774CD3E24DB}" dt="2022-03-02T16:30:03.693" v="2842" actId="20577"/>
        <pc:sldMkLst>
          <pc:docMk/>
          <pc:sldMk cId="2605195693" sldId="281"/>
        </pc:sldMkLst>
        <pc:spChg chg="mod">
          <ac:chgData name="Arvidson, Jonas" userId="81278e56-c8ae-457e-a61d-b0e72fca45cd" providerId="ADAL" clId="{FE1A94DB-8FC4-498D-B670-7774CD3E24DB}" dt="2022-02-28T15:34:52.344" v="921" actId="26606"/>
          <ac:spMkLst>
            <pc:docMk/>
            <pc:sldMk cId="2605195693" sldId="281"/>
            <ac:spMk id="2" creationId="{86F67916-C0EC-466F-B972-A7A5661168AA}"/>
          </ac:spMkLst>
        </pc:spChg>
        <pc:spChg chg="add del mod">
          <ac:chgData name="Arvidson, Jonas" userId="81278e56-c8ae-457e-a61d-b0e72fca45cd" providerId="ADAL" clId="{FE1A94DB-8FC4-498D-B670-7774CD3E24DB}" dt="2022-03-02T16:28:01.294" v="2808" actId="478"/>
          <ac:spMkLst>
            <pc:docMk/>
            <pc:sldMk cId="2605195693" sldId="281"/>
            <ac:spMk id="4" creationId="{DBA554D6-80D7-48AE-B72D-137F5D8B9B24}"/>
          </ac:spMkLst>
        </pc:spChg>
        <pc:spChg chg="del mod">
          <ac:chgData name="Arvidson, Jonas" userId="81278e56-c8ae-457e-a61d-b0e72fca45cd" providerId="ADAL" clId="{FE1A94DB-8FC4-498D-B670-7774CD3E24DB}" dt="2022-03-02T16:27:57.193" v="2807" actId="478"/>
          <ac:spMkLst>
            <pc:docMk/>
            <pc:sldMk cId="2605195693" sldId="281"/>
            <ac:spMk id="8" creationId="{B448C587-18B6-4C4B-8655-6DEB80AA751C}"/>
          </ac:spMkLst>
        </pc:spChg>
        <pc:spChg chg="add del">
          <ac:chgData name="Arvidson, Jonas" userId="81278e56-c8ae-457e-a61d-b0e72fca45cd" providerId="ADAL" clId="{FE1A94DB-8FC4-498D-B670-7774CD3E24DB}" dt="2022-02-28T15:34:52.344" v="921" actId="26606"/>
          <ac:spMkLst>
            <pc:docMk/>
            <pc:sldMk cId="2605195693" sldId="281"/>
            <ac:spMk id="11" creationId="{92B0CFF1-78D7-4A83-A95E-71F9E3831622}"/>
          </ac:spMkLst>
        </pc:spChg>
        <pc:spChg chg="add mod">
          <ac:chgData name="Arvidson, Jonas" userId="81278e56-c8ae-457e-a61d-b0e72fca45cd" providerId="ADAL" clId="{FE1A94DB-8FC4-498D-B670-7774CD3E24DB}" dt="2022-03-02T16:30:03.693" v="2842" actId="20577"/>
          <ac:spMkLst>
            <pc:docMk/>
            <pc:sldMk cId="2605195693" sldId="281"/>
            <ac:spMk id="45" creationId="{EF091D19-A025-4FA0-B11E-687254690357}"/>
          </ac:spMkLst>
        </pc:spChg>
        <pc:spChg chg="add del">
          <ac:chgData name="Arvidson, Jonas" userId="81278e56-c8ae-457e-a61d-b0e72fca45cd" providerId="ADAL" clId="{FE1A94DB-8FC4-498D-B670-7774CD3E24DB}" dt="2022-02-28T15:34:52.344" v="921" actId="26606"/>
          <ac:spMkLst>
            <pc:docMk/>
            <pc:sldMk cId="2605195693" sldId="281"/>
            <ac:spMk id="46" creationId="{17D11638-D7E0-4D85-B1A6-AF57358C80C3}"/>
          </ac:spMkLst>
        </pc:spChg>
        <pc:spChg chg="add del">
          <ac:chgData name="Arvidson, Jonas" userId="81278e56-c8ae-457e-a61d-b0e72fca45cd" providerId="ADAL" clId="{FE1A94DB-8FC4-498D-B670-7774CD3E24DB}" dt="2022-02-28T15:34:52.344" v="921" actId="26606"/>
          <ac:spMkLst>
            <pc:docMk/>
            <pc:sldMk cId="2605195693" sldId="281"/>
            <ac:spMk id="51" creationId="{92B0CFF1-78D7-4A83-A95E-71F9E3831622}"/>
          </ac:spMkLst>
        </pc:spChg>
        <pc:spChg chg="add del">
          <ac:chgData name="Arvidson, Jonas" userId="81278e56-c8ae-457e-a61d-b0e72fca45cd" providerId="ADAL" clId="{FE1A94DB-8FC4-498D-B670-7774CD3E24DB}" dt="2022-02-28T15:34:52.344" v="921" actId="26606"/>
          <ac:spMkLst>
            <pc:docMk/>
            <pc:sldMk cId="2605195693" sldId="281"/>
            <ac:spMk id="86" creationId="{17D11638-D7E0-4D85-B1A6-AF57358C80C3}"/>
          </ac:spMkLst>
        </pc:spChg>
        <pc:grpChg chg="add del">
          <ac:chgData name="Arvidson, Jonas" userId="81278e56-c8ae-457e-a61d-b0e72fca45cd" providerId="ADAL" clId="{FE1A94DB-8FC4-498D-B670-7774CD3E24DB}" dt="2022-02-28T15:34:52.344" v="921" actId="26606"/>
          <ac:grpSpMkLst>
            <pc:docMk/>
            <pc:sldMk cId="2605195693" sldId="281"/>
            <ac:grpSpMk id="13" creationId="{4B74A58D-C788-4F75-B5D1-921E78FF29A7}"/>
          </ac:grpSpMkLst>
        </pc:grpChg>
        <pc:grpChg chg="add del">
          <ac:chgData name="Arvidson, Jonas" userId="81278e56-c8ae-457e-a61d-b0e72fca45cd" providerId="ADAL" clId="{FE1A94DB-8FC4-498D-B670-7774CD3E24DB}" dt="2022-02-28T15:34:52.344" v="921" actId="26606"/>
          <ac:grpSpMkLst>
            <pc:docMk/>
            <pc:sldMk cId="2605195693" sldId="281"/>
            <ac:grpSpMk id="53" creationId="{4B74A58D-C788-4F75-B5D1-921E78FF29A7}"/>
          </ac:grpSpMkLst>
        </pc:grpChg>
        <pc:picChg chg="del">
          <ac:chgData name="Arvidson, Jonas" userId="81278e56-c8ae-457e-a61d-b0e72fca45cd" providerId="ADAL" clId="{FE1A94DB-8FC4-498D-B670-7774CD3E24DB}" dt="2022-02-28T15:34:41.138" v="916" actId="478"/>
          <ac:picMkLst>
            <pc:docMk/>
            <pc:sldMk cId="2605195693" sldId="281"/>
            <ac:picMk id="4" creationId="{D14EB1CE-BCAD-4174-AC5D-2A6B5A90E928}"/>
          </ac:picMkLst>
        </pc:picChg>
        <pc:picChg chg="add mod">
          <ac:chgData name="Arvidson, Jonas" userId="81278e56-c8ae-457e-a61d-b0e72fca45cd" providerId="ADAL" clId="{FE1A94DB-8FC4-498D-B670-7774CD3E24DB}" dt="2022-02-28T15:34:59.654" v="922" actId="1076"/>
          <ac:picMkLst>
            <pc:docMk/>
            <pc:sldMk cId="2605195693" sldId="281"/>
            <ac:picMk id="5" creationId="{6BEB6094-2E11-4A9F-A263-CCA711200343}"/>
          </ac:picMkLst>
        </pc:picChg>
      </pc:sldChg>
      <pc:sldChg chg="modSp mod modTransition">
        <pc:chgData name="Arvidson, Jonas" userId="81278e56-c8ae-457e-a61d-b0e72fca45cd" providerId="ADAL" clId="{FE1A94DB-8FC4-498D-B670-7774CD3E24DB}" dt="2022-03-02T16:44:21.830" v="3186" actId="1037"/>
        <pc:sldMkLst>
          <pc:docMk/>
          <pc:sldMk cId="3290528147" sldId="283"/>
        </pc:sldMkLst>
        <pc:spChg chg="mod">
          <ac:chgData name="Arvidson, Jonas" userId="81278e56-c8ae-457e-a61d-b0e72fca45cd" providerId="ADAL" clId="{FE1A94DB-8FC4-498D-B670-7774CD3E24DB}" dt="2022-03-02T15:18:30.033" v="2253" actId="20577"/>
          <ac:spMkLst>
            <pc:docMk/>
            <pc:sldMk cId="3290528147" sldId="283"/>
            <ac:spMk id="2" creationId="{BB683774-6A58-4D05-B78F-27190E63FB1D}"/>
          </ac:spMkLst>
        </pc:spChg>
        <pc:picChg chg="mod">
          <ac:chgData name="Arvidson, Jonas" userId="81278e56-c8ae-457e-a61d-b0e72fca45cd" providerId="ADAL" clId="{FE1A94DB-8FC4-498D-B670-7774CD3E24DB}" dt="2022-03-02T16:44:21.830" v="3186" actId="1037"/>
          <ac:picMkLst>
            <pc:docMk/>
            <pc:sldMk cId="3290528147" sldId="283"/>
            <ac:picMk id="4" creationId="{13A96A55-3055-4AA0-9EF4-22DB48BBEE6C}"/>
          </ac:picMkLst>
        </pc:picChg>
      </pc:sldChg>
      <pc:sldChg chg="addSp modSp mod modTransition">
        <pc:chgData name="Arvidson, Jonas" userId="81278e56-c8ae-457e-a61d-b0e72fca45cd" providerId="ADAL" clId="{FE1A94DB-8FC4-498D-B670-7774CD3E24DB}" dt="2022-03-02T15:52:56.538" v="2513" actId="1035"/>
        <pc:sldMkLst>
          <pc:docMk/>
          <pc:sldMk cId="3091128674" sldId="285"/>
        </pc:sldMkLst>
        <pc:spChg chg="mod">
          <ac:chgData name="Arvidson, Jonas" userId="81278e56-c8ae-457e-a61d-b0e72fca45cd" providerId="ADAL" clId="{FE1A94DB-8FC4-498D-B670-7774CD3E24DB}" dt="2022-03-02T15:50:58.398" v="2486" actId="1076"/>
          <ac:spMkLst>
            <pc:docMk/>
            <pc:sldMk cId="3091128674" sldId="285"/>
            <ac:spMk id="2" creationId="{10289416-AA60-474B-814F-854F8FE8E0F6}"/>
          </ac:spMkLst>
        </pc:spChg>
        <pc:spChg chg="mod">
          <ac:chgData name="Arvidson, Jonas" userId="81278e56-c8ae-457e-a61d-b0e72fca45cd" providerId="ADAL" clId="{FE1A94DB-8FC4-498D-B670-7774CD3E24DB}" dt="2022-03-02T15:52:56.538" v="2513" actId="1035"/>
          <ac:spMkLst>
            <pc:docMk/>
            <pc:sldMk cId="3091128674" sldId="285"/>
            <ac:spMk id="3" creationId="{DD42918E-683D-44D9-A472-29BBD9E8214A}"/>
          </ac:spMkLst>
        </pc:spChg>
        <pc:spChg chg="add mod">
          <ac:chgData name="Arvidson, Jonas" userId="81278e56-c8ae-457e-a61d-b0e72fca45cd" providerId="ADAL" clId="{FE1A94DB-8FC4-498D-B670-7774CD3E24DB}" dt="2022-03-02T15:49:49.140" v="2465" actId="1038"/>
          <ac:spMkLst>
            <pc:docMk/>
            <pc:sldMk cId="3091128674" sldId="285"/>
            <ac:spMk id="4" creationId="{DE663C93-6AF3-4DCA-B329-ED891564F726}"/>
          </ac:spMkLst>
        </pc:spChg>
        <pc:picChg chg="add mod ord">
          <ac:chgData name="Arvidson, Jonas" userId="81278e56-c8ae-457e-a61d-b0e72fca45cd" providerId="ADAL" clId="{FE1A94DB-8FC4-498D-B670-7774CD3E24DB}" dt="2022-03-02T15:48:59.585" v="2408" actId="14826"/>
          <ac:picMkLst>
            <pc:docMk/>
            <pc:sldMk cId="3091128674" sldId="285"/>
            <ac:picMk id="5" creationId="{9D490F02-D66D-4DBB-B052-D9F0F5F49291}"/>
          </ac:picMkLst>
        </pc:picChg>
      </pc:sldChg>
      <pc:sldChg chg="modSp mod modTransition">
        <pc:chgData name="Arvidson, Jonas" userId="81278e56-c8ae-457e-a61d-b0e72fca45cd" providerId="ADAL" clId="{FE1A94DB-8FC4-498D-B670-7774CD3E24DB}" dt="2022-03-02T14:09:43.557" v="1060" actId="20577"/>
        <pc:sldMkLst>
          <pc:docMk/>
          <pc:sldMk cId="1929603951" sldId="286"/>
        </pc:sldMkLst>
        <pc:spChg chg="mod">
          <ac:chgData name="Arvidson, Jonas" userId="81278e56-c8ae-457e-a61d-b0e72fca45cd" providerId="ADAL" clId="{FE1A94DB-8FC4-498D-B670-7774CD3E24DB}" dt="2022-02-28T15:26:33.721" v="900" actId="14100"/>
          <ac:spMkLst>
            <pc:docMk/>
            <pc:sldMk cId="1929603951" sldId="286"/>
            <ac:spMk id="2" creationId="{6F5C6B45-06FA-48A1-A405-31882E8E54B3}"/>
          </ac:spMkLst>
        </pc:spChg>
        <pc:spChg chg="mod">
          <ac:chgData name="Arvidson, Jonas" userId="81278e56-c8ae-457e-a61d-b0e72fca45cd" providerId="ADAL" clId="{FE1A94DB-8FC4-498D-B670-7774CD3E24DB}" dt="2022-03-02T14:09:43.557" v="1060" actId="20577"/>
          <ac:spMkLst>
            <pc:docMk/>
            <pc:sldMk cId="1929603951" sldId="286"/>
            <ac:spMk id="5" creationId="{DC9717AE-5474-49BD-99DF-E35ACE0109F3}"/>
          </ac:spMkLst>
        </pc:spChg>
      </pc:sldChg>
      <pc:sldChg chg="addSp modSp new mod ord modTransition">
        <pc:chgData name="Arvidson, Jonas" userId="81278e56-c8ae-457e-a61d-b0e72fca45cd" providerId="ADAL" clId="{FE1A94DB-8FC4-498D-B670-7774CD3E24DB}" dt="2022-02-28T15:21:36.054" v="821"/>
        <pc:sldMkLst>
          <pc:docMk/>
          <pc:sldMk cId="3198241422" sldId="287"/>
        </pc:sldMkLst>
        <pc:spChg chg="add mod">
          <ac:chgData name="Arvidson, Jonas" userId="81278e56-c8ae-457e-a61d-b0e72fca45cd" providerId="ADAL" clId="{FE1A94DB-8FC4-498D-B670-7774CD3E24DB}" dt="2022-02-28T15:18:44.385" v="780" actId="13822"/>
          <ac:spMkLst>
            <pc:docMk/>
            <pc:sldMk cId="3198241422" sldId="287"/>
            <ac:spMk id="4" creationId="{A2D394C5-BC0A-47B2-9B8C-1D270EA837EA}"/>
          </ac:spMkLst>
        </pc:spChg>
      </pc:sldChg>
      <pc:sldChg chg="delSp modSp add mod setBg delDesignElem">
        <pc:chgData name="Arvidson, Jonas" userId="81278e56-c8ae-457e-a61d-b0e72fca45cd" providerId="ADAL" clId="{FE1A94DB-8FC4-498D-B670-7774CD3E24DB}" dt="2022-02-28T15:25:00.360" v="898" actId="14100"/>
        <pc:sldMkLst>
          <pc:docMk/>
          <pc:sldMk cId="3699507759" sldId="288"/>
        </pc:sldMkLst>
        <pc:spChg chg="mod">
          <ac:chgData name="Arvidson, Jonas" userId="81278e56-c8ae-457e-a61d-b0e72fca45cd" providerId="ADAL" clId="{FE1A94DB-8FC4-498D-B670-7774CD3E24DB}" dt="2022-02-28T15:25:00.360" v="898" actId="14100"/>
          <ac:spMkLst>
            <pc:docMk/>
            <pc:sldMk cId="3699507759" sldId="288"/>
            <ac:spMk id="2" creationId="{F2B2C8B5-ADB4-44BB-B0FE-FEA21B77CEB3}"/>
          </ac:spMkLst>
        </pc:spChg>
        <pc:spChg chg="mod">
          <ac:chgData name="Arvidson, Jonas" userId="81278e56-c8ae-457e-a61d-b0e72fca45cd" providerId="ADAL" clId="{FE1A94DB-8FC4-498D-B670-7774CD3E24DB}" dt="2022-02-28T15:24:15.515" v="895" actId="113"/>
          <ac:spMkLst>
            <pc:docMk/>
            <pc:sldMk cId="3699507759" sldId="288"/>
            <ac:spMk id="8" creationId="{10EA459A-18D7-46D5-AB70-DA4C7F342CE8}"/>
          </ac:spMkLst>
        </pc:spChg>
        <pc:spChg chg="del">
          <ac:chgData name="Arvidson, Jonas" userId="81278e56-c8ae-457e-a61d-b0e72fca45cd" providerId="ADAL" clId="{FE1A94DB-8FC4-498D-B670-7774CD3E24DB}" dt="2022-02-28T15:22:35.641" v="823"/>
          <ac:spMkLst>
            <pc:docMk/>
            <pc:sldMk cId="3699507759" sldId="288"/>
            <ac:spMk id="51" creationId="{1C582B07-D0F0-4B6B-A5D9-D2F192CB3A4E}"/>
          </ac:spMkLst>
        </pc:spChg>
        <pc:spChg chg="del">
          <ac:chgData name="Arvidson, Jonas" userId="81278e56-c8ae-457e-a61d-b0e72fca45cd" providerId="ADAL" clId="{FE1A94DB-8FC4-498D-B670-7774CD3E24DB}" dt="2022-02-28T15:22:35.641" v="823"/>
          <ac:spMkLst>
            <pc:docMk/>
            <pc:sldMk cId="3699507759" sldId="288"/>
            <ac:spMk id="86" creationId="{BEAC0A80-07D3-49CB-87C3-BC34F219DFF7}"/>
          </ac:spMkLst>
        </pc:spChg>
        <pc:grpChg chg="del">
          <ac:chgData name="Arvidson, Jonas" userId="81278e56-c8ae-457e-a61d-b0e72fca45cd" providerId="ADAL" clId="{FE1A94DB-8FC4-498D-B670-7774CD3E24DB}" dt="2022-02-28T15:22:35.641" v="823"/>
          <ac:grpSpMkLst>
            <pc:docMk/>
            <pc:sldMk cId="3699507759" sldId="288"/>
            <ac:grpSpMk id="53" creationId="{4D431671-5191-4947-8899-E90505A70426}"/>
          </ac:grpSpMkLst>
        </pc:grpChg>
      </pc:sldChg>
      <pc:sldChg chg="addSp delSp modSp mod">
        <pc:chgData name="Arvidson, Jonas" userId="81278e56-c8ae-457e-a61d-b0e72fca45cd" providerId="ADAL" clId="{FE1A94DB-8FC4-498D-B670-7774CD3E24DB}" dt="2022-03-02T16:33:21.032" v="2901" actId="14100"/>
        <pc:sldMkLst>
          <pc:docMk/>
          <pc:sldMk cId="1459129017" sldId="289"/>
        </pc:sldMkLst>
        <pc:spChg chg="mod">
          <ac:chgData name="Arvidson, Jonas" userId="81278e56-c8ae-457e-a61d-b0e72fca45cd" providerId="ADAL" clId="{FE1A94DB-8FC4-498D-B670-7774CD3E24DB}" dt="2022-03-02T16:26:38.294" v="2796" actId="1076"/>
          <ac:spMkLst>
            <pc:docMk/>
            <pc:sldMk cId="1459129017" sldId="289"/>
            <ac:spMk id="2" creationId="{86F67916-C0EC-466F-B972-A7A5661168AA}"/>
          </ac:spMkLst>
        </pc:spChg>
        <pc:spChg chg="del">
          <ac:chgData name="Arvidson, Jonas" userId="81278e56-c8ae-457e-a61d-b0e72fca45cd" providerId="ADAL" clId="{FE1A94DB-8FC4-498D-B670-7774CD3E24DB}" dt="2022-03-02T16:09:19.677" v="2687" actId="478"/>
          <ac:spMkLst>
            <pc:docMk/>
            <pc:sldMk cId="1459129017" sldId="289"/>
            <ac:spMk id="4" creationId="{381AA79A-9992-4E33-ACCD-4854CBBE3C3A}"/>
          </ac:spMkLst>
        </pc:spChg>
        <pc:spChg chg="add mod">
          <ac:chgData name="Arvidson, Jonas" userId="81278e56-c8ae-457e-a61d-b0e72fca45cd" providerId="ADAL" clId="{FE1A94DB-8FC4-498D-B670-7774CD3E24DB}" dt="2022-03-02T16:33:14.563" v="2900" actId="14100"/>
          <ac:spMkLst>
            <pc:docMk/>
            <pc:sldMk cId="1459129017" sldId="289"/>
            <ac:spMk id="7" creationId="{006AC83B-F6A8-4D5B-903F-DFBCBD003BD6}"/>
          </ac:spMkLst>
        </pc:spChg>
        <pc:spChg chg="del mod">
          <ac:chgData name="Arvidson, Jonas" userId="81278e56-c8ae-457e-a61d-b0e72fca45cd" providerId="ADAL" clId="{FE1A94DB-8FC4-498D-B670-7774CD3E24DB}" dt="2022-03-02T16:30:46.151" v="2848" actId="478"/>
          <ac:spMkLst>
            <pc:docMk/>
            <pc:sldMk cId="1459129017" sldId="289"/>
            <ac:spMk id="8" creationId="{B448C587-18B6-4C4B-8655-6DEB80AA751C}"/>
          </ac:spMkLst>
        </pc:spChg>
        <pc:spChg chg="add del mod">
          <ac:chgData name="Arvidson, Jonas" userId="81278e56-c8ae-457e-a61d-b0e72fca45cd" providerId="ADAL" clId="{FE1A94DB-8FC4-498D-B670-7774CD3E24DB}" dt="2022-03-02T16:30:49.484" v="2849" actId="478"/>
          <ac:spMkLst>
            <pc:docMk/>
            <pc:sldMk cId="1459129017" sldId="289"/>
            <ac:spMk id="9" creationId="{352AD903-61B2-4341-BD7C-C1BDD5B8EB3F}"/>
          </ac:spMkLst>
        </pc:spChg>
        <pc:spChg chg="add mod">
          <ac:chgData name="Arvidson, Jonas" userId="81278e56-c8ae-457e-a61d-b0e72fca45cd" providerId="ADAL" clId="{FE1A94DB-8FC4-498D-B670-7774CD3E24DB}" dt="2022-03-02T16:33:21.032" v="2901" actId="14100"/>
          <ac:spMkLst>
            <pc:docMk/>
            <pc:sldMk cId="1459129017" sldId="289"/>
            <ac:spMk id="10" creationId="{BFCD96DC-F1F5-479F-8691-609A07BA1D2B}"/>
          </ac:spMkLst>
        </pc:spChg>
        <pc:spChg chg="add mod">
          <ac:chgData name="Arvidson, Jonas" userId="81278e56-c8ae-457e-a61d-b0e72fca45cd" providerId="ADAL" clId="{FE1A94DB-8FC4-498D-B670-7774CD3E24DB}" dt="2022-03-02T16:33:08.262" v="2898" actId="14100"/>
          <ac:spMkLst>
            <pc:docMk/>
            <pc:sldMk cId="1459129017" sldId="289"/>
            <ac:spMk id="11" creationId="{B126842C-F350-466B-A4AA-707654D33B0F}"/>
          </ac:spMkLst>
        </pc:spChg>
        <pc:picChg chg="mod modCrop">
          <ac:chgData name="Arvidson, Jonas" userId="81278e56-c8ae-457e-a61d-b0e72fca45cd" providerId="ADAL" clId="{FE1A94DB-8FC4-498D-B670-7774CD3E24DB}" dt="2022-03-02T16:27:20.077" v="2805" actId="1038"/>
          <ac:picMkLst>
            <pc:docMk/>
            <pc:sldMk cId="1459129017" sldId="289"/>
            <ac:picMk id="3" creationId="{1B5A703B-2919-41F8-AFB2-2406B8F1CE9A}"/>
          </ac:picMkLst>
        </pc:picChg>
        <pc:picChg chg="add del mod">
          <ac:chgData name="Arvidson, Jonas" userId="81278e56-c8ae-457e-a61d-b0e72fca45cd" providerId="ADAL" clId="{FE1A94DB-8FC4-498D-B670-7774CD3E24DB}" dt="2022-03-02T14:15:31.619" v="1191"/>
          <ac:picMkLst>
            <pc:docMk/>
            <pc:sldMk cId="1459129017" sldId="289"/>
            <ac:picMk id="5" creationId="{DD867964-48AB-4B24-AB44-E7F90DF961D7}"/>
          </ac:picMkLst>
        </pc:picChg>
      </pc:sldChg>
      <pc:sldChg chg="addSp delSp modSp mod">
        <pc:chgData name="Arvidson, Jonas" userId="81278e56-c8ae-457e-a61d-b0e72fca45cd" providerId="ADAL" clId="{FE1A94DB-8FC4-498D-B670-7774CD3E24DB}" dt="2022-03-02T16:53:35.712" v="3269" actId="14100"/>
        <pc:sldMkLst>
          <pc:docMk/>
          <pc:sldMk cId="2939046755" sldId="290"/>
        </pc:sldMkLst>
        <pc:spChg chg="add del mod">
          <ac:chgData name="Arvidson, Jonas" userId="81278e56-c8ae-457e-a61d-b0e72fca45cd" providerId="ADAL" clId="{FE1A94DB-8FC4-498D-B670-7774CD3E24DB}" dt="2022-03-02T15:57:15.896" v="2570"/>
          <ac:spMkLst>
            <pc:docMk/>
            <pc:sldMk cId="2939046755" sldId="290"/>
            <ac:spMk id="3" creationId="{C19302C5-AE57-4A2A-8BEC-AEE36A271D82}"/>
          </ac:spMkLst>
        </pc:spChg>
        <pc:spChg chg="add mod">
          <ac:chgData name="Arvidson, Jonas" userId="81278e56-c8ae-457e-a61d-b0e72fca45cd" providerId="ADAL" clId="{FE1A94DB-8FC4-498D-B670-7774CD3E24DB}" dt="2022-03-02T15:56:41.480" v="2534" actId="1076"/>
          <ac:spMkLst>
            <pc:docMk/>
            <pc:sldMk cId="2939046755" sldId="290"/>
            <ac:spMk id="6" creationId="{CC567B4D-44DB-48D2-97C5-770E3BEC2743}"/>
          </ac:spMkLst>
        </pc:spChg>
        <pc:spChg chg="add del mod">
          <ac:chgData name="Arvidson, Jonas" userId="81278e56-c8ae-457e-a61d-b0e72fca45cd" providerId="ADAL" clId="{FE1A94DB-8FC4-498D-B670-7774CD3E24DB}" dt="2022-03-02T16:53:35.712" v="3269" actId="14100"/>
          <ac:spMkLst>
            <pc:docMk/>
            <pc:sldMk cId="2939046755" sldId="290"/>
            <ac:spMk id="8" creationId="{0CB9E5E5-F16D-4171-8586-62EA2ADA5B56}"/>
          </ac:spMkLst>
        </pc:spChg>
        <pc:picChg chg="mod">
          <ac:chgData name="Arvidson, Jonas" userId="81278e56-c8ae-457e-a61d-b0e72fca45cd" providerId="ADAL" clId="{FE1A94DB-8FC4-498D-B670-7774CD3E24DB}" dt="2022-03-02T14:09:13.700" v="1059" actId="1037"/>
          <ac:picMkLst>
            <pc:docMk/>
            <pc:sldMk cId="2939046755" sldId="290"/>
            <ac:picMk id="4" creationId="{CC91BB4E-B71C-4052-84B7-86CFB754FF50}"/>
          </ac:picMkLst>
        </pc:picChg>
      </pc:sldChg>
      <pc:sldChg chg="addSp delSp modSp new mod setBg">
        <pc:chgData name="Arvidson, Jonas" userId="81278e56-c8ae-457e-a61d-b0e72fca45cd" providerId="ADAL" clId="{FE1A94DB-8FC4-498D-B670-7774CD3E24DB}" dt="2022-03-02T16:52:25.947" v="3262" actId="20577"/>
        <pc:sldMkLst>
          <pc:docMk/>
          <pc:sldMk cId="770699728" sldId="291"/>
        </pc:sldMkLst>
        <pc:spChg chg="mod">
          <ac:chgData name="Arvidson, Jonas" userId="81278e56-c8ae-457e-a61d-b0e72fca45cd" providerId="ADAL" clId="{FE1A94DB-8FC4-498D-B670-7774CD3E24DB}" dt="2022-03-02T14:49:51.437" v="1606" actId="20577"/>
          <ac:spMkLst>
            <pc:docMk/>
            <pc:sldMk cId="770699728" sldId="291"/>
            <ac:spMk id="2" creationId="{3B28D1C4-951A-44AC-950F-750BF0D2F35A}"/>
          </ac:spMkLst>
        </pc:spChg>
        <pc:spChg chg="del">
          <ac:chgData name="Arvidson, Jonas" userId="81278e56-c8ae-457e-a61d-b0e72fca45cd" providerId="ADAL" clId="{FE1A94DB-8FC4-498D-B670-7774CD3E24DB}" dt="2022-03-02T14:20:13.439" v="1193" actId="22"/>
          <ac:spMkLst>
            <pc:docMk/>
            <pc:sldMk cId="770699728" sldId="291"/>
            <ac:spMk id="3" creationId="{7390BD54-32C5-4805-B33B-FF1730B0CFE4}"/>
          </ac:spMkLst>
        </pc:spChg>
        <pc:spChg chg="add mod">
          <ac:chgData name="Arvidson, Jonas" userId="81278e56-c8ae-457e-a61d-b0e72fca45cd" providerId="ADAL" clId="{FE1A94DB-8FC4-498D-B670-7774CD3E24DB}" dt="2022-03-02T16:52:25.947" v="3262" actId="20577"/>
          <ac:spMkLst>
            <pc:docMk/>
            <pc:sldMk cId="770699728" sldId="291"/>
            <ac:spMk id="9" creationId="{9ABDFA11-AB82-4E83-90B9-08204A027F38}"/>
          </ac:spMkLst>
        </pc:spChg>
        <pc:picChg chg="add mod ord">
          <ac:chgData name="Arvidson, Jonas" userId="81278e56-c8ae-457e-a61d-b0e72fca45cd" providerId="ADAL" clId="{FE1A94DB-8FC4-498D-B670-7774CD3E24DB}" dt="2022-03-02T14:48:01.740" v="1535" actId="1038"/>
          <ac:picMkLst>
            <pc:docMk/>
            <pc:sldMk cId="770699728" sldId="291"/>
            <ac:picMk id="5" creationId="{EB27E7BA-12FA-40C1-AC9A-3633F6B359BC}"/>
          </ac:picMkLst>
        </pc:picChg>
      </pc:sldChg>
      <pc:sldChg chg="new del">
        <pc:chgData name="Arvidson, Jonas" userId="81278e56-c8ae-457e-a61d-b0e72fca45cd" providerId="ADAL" clId="{FE1A94DB-8FC4-498D-B670-7774CD3E24DB}" dt="2022-03-02T15:08:45.921" v="1913" actId="2696"/>
        <pc:sldMkLst>
          <pc:docMk/>
          <pc:sldMk cId="1797610587" sldId="292"/>
        </pc:sldMkLst>
      </pc:sldChg>
      <pc:sldChg chg="modSp add mod">
        <pc:chgData name="Arvidson, Jonas" userId="81278e56-c8ae-457e-a61d-b0e72fca45cd" providerId="ADAL" clId="{FE1A94DB-8FC4-498D-B670-7774CD3E24DB}" dt="2022-03-02T15:08:14.757" v="1912" actId="20577"/>
        <pc:sldMkLst>
          <pc:docMk/>
          <pc:sldMk cId="243043994" sldId="293"/>
        </pc:sldMkLst>
        <pc:spChg chg="mod">
          <ac:chgData name="Arvidson, Jonas" userId="81278e56-c8ae-457e-a61d-b0e72fca45cd" providerId="ADAL" clId="{FE1A94DB-8FC4-498D-B670-7774CD3E24DB}" dt="2022-03-02T14:50:07.076" v="1633" actId="20577"/>
          <ac:spMkLst>
            <pc:docMk/>
            <pc:sldMk cId="243043994" sldId="293"/>
            <ac:spMk id="2" creationId="{3B28D1C4-951A-44AC-950F-750BF0D2F35A}"/>
          </ac:spMkLst>
        </pc:spChg>
        <pc:spChg chg="mod">
          <ac:chgData name="Arvidson, Jonas" userId="81278e56-c8ae-457e-a61d-b0e72fca45cd" providerId="ADAL" clId="{FE1A94DB-8FC4-498D-B670-7774CD3E24DB}" dt="2022-03-02T15:08:14.757" v="1912" actId="20577"/>
          <ac:spMkLst>
            <pc:docMk/>
            <pc:sldMk cId="243043994" sldId="293"/>
            <ac:spMk id="9" creationId="{9ABDFA11-AB82-4E83-90B9-08204A027F38}"/>
          </ac:spMkLst>
        </pc:spChg>
        <pc:picChg chg="mod">
          <ac:chgData name="Arvidson, Jonas" userId="81278e56-c8ae-457e-a61d-b0e72fca45cd" providerId="ADAL" clId="{FE1A94DB-8FC4-498D-B670-7774CD3E24DB}" dt="2022-03-02T14:47:55.997" v="1510" actId="1038"/>
          <ac:picMkLst>
            <pc:docMk/>
            <pc:sldMk cId="243043994" sldId="293"/>
            <ac:picMk id="5" creationId="{EB27E7BA-12FA-40C1-AC9A-3633F6B359BC}"/>
          </ac:picMkLst>
        </pc:picChg>
      </pc:sldChg>
      <pc:sldChg chg="addSp delSp modSp add mod ord">
        <pc:chgData name="Arvidson, Jonas" userId="81278e56-c8ae-457e-a61d-b0e72fca45cd" providerId="ADAL" clId="{FE1A94DB-8FC4-498D-B670-7774CD3E24DB}" dt="2022-03-02T16:55:09.754" v="3296" actId="20577"/>
        <pc:sldMkLst>
          <pc:docMk/>
          <pc:sldMk cId="310004348" sldId="294"/>
        </pc:sldMkLst>
        <pc:spChg chg="mod">
          <ac:chgData name="Arvidson, Jonas" userId="81278e56-c8ae-457e-a61d-b0e72fca45cd" providerId="ADAL" clId="{FE1A94DB-8FC4-498D-B670-7774CD3E24DB}" dt="2022-03-02T14:50:28.402" v="1661" actId="20577"/>
          <ac:spMkLst>
            <pc:docMk/>
            <pc:sldMk cId="310004348" sldId="294"/>
            <ac:spMk id="2" creationId="{3B28D1C4-951A-44AC-950F-750BF0D2F35A}"/>
          </ac:spMkLst>
        </pc:spChg>
        <pc:spChg chg="add mod">
          <ac:chgData name="Arvidson, Jonas" userId="81278e56-c8ae-457e-a61d-b0e72fca45cd" providerId="ADAL" clId="{FE1A94DB-8FC4-498D-B670-7774CD3E24DB}" dt="2022-03-02T16:55:09.754" v="3296" actId="20577"/>
          <ac:spMkLst>
            <pc:docMk/>
            <pc:sldMk cId="310004348" sldId="294"/>
            <ac:spMk id="6" creationId="{257F9F63-1317-4F3A-938E-CA41DF0B9D98}"/>
          </ac:spMkLst>
        </pc:spChg>
        <pc:spChg chg="del">
          <ac:chgData name="Arvidson, Jonas" userId="81278e56-c8ae-457e-a61d-b0e72fca45cd" providerId="ADAL" clId="{FE1A94DB-8FC4-498D-B670-7774CD3E24DB}" dt="2022-03-02T16:54:08.347" v="3270" actId="478"/>
          <ac:spMkLst>
            <pc:docMk/>
            <pc:sldMk cId="310004348" sldId="294"/>
            <ac:spMk id="9" creationId="{9ABDFA11-AB82-4E83-90B9-08204A027F38}"/>
          </ac:spMkLst>
        </pc:spChg>
        <pc:picChg chg="mod">
          <ac:chgData name="Arvidson, Jonas" userId="81278e56-c8ae-457e-a61d-b0e72fca45cd" providerId="ADAL" clId="{FE1A94DB-8FC4-498D-B670-7774CD3E24DB}" dt="2022-03-02T14:49:22.083" v="1585" actId="1035"/>
          <ac:picMkLst>
            <pc:docMk/>
            <pc:sldMk cId="310004348" sldId="294"/>
            <ac:picMk id="5" creationId="{EB27E7BA-12FA-40C1-AC9A-3633F6B359BC}"/>
          </ac:picMkLst>
        </pc:picChg>
      </pc:sldChg>
      <pc:sldChg chg="modSp add mod">
        <pc:chgData name="Arvidson, Jonas" userId="81278e56-c8ae-457e-a61d-b0e72fca45cd" providerId="ADAL" clId="{FE1A94DB-8FC4-498D-B670-7774CD3E24DB}" dt="2022-03-02T14:45:15.353" v="1484" actId="1076"/>
        <pc:sldMkLst>
          <pc:docMk/>
          <pc:sldMk cId="3542166306" sldId="295"/>
        </pc:sldMkLst>
        <pc:spChg chg="mod">
          <ac:chgData name="Arvidson, Jonas" userId="81278e56-c8ae-457e-a61d-b0e72fca45cd" providerId="ADAL" clId="{FE1A94DB-8FC4-498D-B670-7774CD3E24DB}" dt="2022-03-02T14:28:18.564" v="1410" actId="20577"/>
          <ac:spMkLst>
            <pc:docMk/>
            <pc:sldMk cId="3542166306" sldId="295"/>
            <ac:spMk id="2" creationId="{3B28D1C4-951A-44AC-950F-750BF0D2F35A}"/>
          </ac:spMkLst>
        </pc:spChg>
        <pc:spChg chg="mod">
          <ac:chgData name="Arvidson, Jonas" userId="81278e56-c8ae-457e-a61d-b0e72fca45cd" providerId="ADAL" clId="{FE1A94DB-8FC4-498D-B670-7774CD3E24DB}" dt="2022-03-02T14:27:26.817" v="1280" actId="6549"/>
          <ac:spMkLst>
            <pc:docMk/>
            <pc:sldMk cId="3542166306" sldId="295"/>
            <ac:spMk id="9" creationId="{9ABDFA11-AB82-4E83-90B9-08204A027F38}"/>
          </ac:spMkLst>
        </pc:spChg>
        <pc:picChg chg="mod">
          <ac:chgData name="Arvidson, Jonas" userId="81278e56-c8ae-457e-a61d-b0e72fca45cd" providerId="ADAL" clId="{FE1A94DB-8FC4-498D-B670-7774CD3E24DB}" dt="2022-03-02T14:45:15.353" v="1484" actId="1076"/>
          <ac:picMkLst>
            <pc:docMk/>
            <pc:sldMk cId="3542166306" sldId="295"/>
            <ac:picMk id="5" creationId="{EB27E7BA-12FA-40C1-AC9A-3633F6B359BC}"/>
          </ac:picMkLst>
        </pc:picChg>
      </pc:sldChg>
      <pc:sldChg chg="modSp add mod ord">
        <pc:chgData name="Arvidson, Jonas" userId="81278e56-c8ae-457e-a61d-b0e72fca45cd" providerId="ADAL" clId="{FE1A94DB-8FC4-498D-B670-7774CD3E24DB}" dt="2022-03-02T16:55:50.043" v="3370" actId="20577"/>
        <pc:sldMkLst>
          <pc:docMk/>
          <pc:sldMk cId="4253330227" sldId="296"/>
        </pc:sldMkLst>
        <pc:spChg chg="mod">
          <ac:chgData name="Arvidson, Jonas" userId="81278e56-c8ae-457e-a61d-b0e72fca45cd" providerId="ADAL" clId="{FE1A94DB-8FC4-498D-B670-7774CD3E24DB}" dt="2022-03-02T16:55:29.506" v="3308" actId="20577"/>
          <ac:spMkLst>
            <pc:docMk/>
            <pc:sldMk cId="4253330227" sldId="296"/>
            <ac:spMk id="2" creationId="{3B28D1C4-951A-44AC-950F-750BF0D2F35A}"/>
          </ac:spMkLst>
        </pc:spChg>
        <pc:spChg chg="mod">
          <ac:chgData name="Arvidson, Jonas" userId="81278e56-c8ae-457e-a61d-b0e72fca45cd" providerId="ADAL" clId="{FE1A94DB-8FC4-498D-B670-7774CD3E24DB}" dt="2022-03-02T16:55:50.043" v="3370" actId="20577"/>
          <ac:spMkLst>
            <pc:docMk/>
            <pc:sldMk cId="4253330227" sldId="296"/>
            <ac:spMk id="9" creationId="{9ABDFA11-AB82-4E83-90B9-08204A027F38}"/>
          </ac:spMkLst>
        </pc:spChg>
        <pc:picChg chg="mod">
          <ac:chgData name="Arvidson, Jonas" userId="81278e56-c8ae-457e-a61d-b0e72fca45cd" providerId="ADAL" clId="{FE1A94DB-8FC4-498D-B670-7774CD3E24DB}" dt="2022-03-02T14:32:32.289" v="1427" actId="14100"/>
          <ac:picMkLst>
            <pc:docMk/>
            <pc:sldMk cId="4253330227" sldId="296"/>
            <ac:picMk id="5" creationId="{EB27E7BA-12FA-40C1-AC9A-3633F6B359BC}"/>
          </ac:picMkLst>
        </pc:picChg>
      </pc:sldChg>
      <pc:sldChg chg="modSp add del mod">
        <pc:chgData name="Arvidson, Jonas" userId="81278e56-c8ae-457e-a61d-b0e72fca45cd" providerId="ADAL" clId="{FE1A94DB-8FC4-498D-B670-7774CD3E24DB}" dt="2022-03-02T14:42:44.435" v="1475" actId="2696"/>
        <pc:sldMkLst>
          <pc:docMk/>
          <pc:sldMk cId="629095593" sldId="297"/>
        </pc:sldMkLst>
        <pc:picChg chg="mod">
          <ac:chgData name="Arvidson, Jonas" userId="81278e56-c8ae-457e-a61d-b0e72fca45cd" providerId="ADAL" clId="{FE1A94DB-8FC4-498D-B670-7774CD3E24DB}" dt="2022-03-02T14:39:03.976" v="1474" actId="1035"/>
          <ac:picMkLst>
            <pc:docMk/>
            <pc:sldMk cId="629095593" sldId="297"/>
            <ac:picMk id="5" creationId="{EB27E7BA-12FA-40C1-AC9A-3633F6B359BC}"/>
          </ac:picMkLst>
        </pc:picChg>
      </pc:sldChg>
      <pc:sldChg chg="modSp add mod ord">
        <pc:chgData name="Arvidson, Jonas" userId="81278e56-c8ae-457e-a61d-b0e72fca45cd" providerId="ADAL" clId="{FE1A94DB-8FC4-498D-B670-7774CD3E24DB}" dt="2022-03-02T15:06:08.593" v="1869"/>
        <pc:sldMkLst>
          <pc:docMk/>
          <pc:sldMk cId="3054591799" sldId="297"/>
        </pc:sldMkLst>
        <pc:spChg chg="mod">
          <ac:chgData name="Arvidson, Jonas" userId="81278e56-c8ae-457e-a61d-b0e72fca45cd" providerId="ADAL" clId="{FE1A94DB-8FC4-498D-B670-7774CD3E24DB}" dt="2022-03-02T15:03:03.111" v="1705" actId="20577"/>
          <ac:spMkLst>
            <pc:docMk/>
            <pc:sldMk cId="3054591799" sldId="297"/>
            <ac:spMk id="2" creationId="{3B28D1C4-951A-44AC-950F-750BF0D2F35A}"/>
          </ac:spMkLst>
        </pc:spChg>
        <pc:spChg chg="mod">
          <ac:chgData name="Arvidson, Jonas" userId="81278e56-c8ae-457e-a61d-b0e72fca45cd" providerId="ADAL" clId="{FE1A94DB-8FC4-498D-B670-7774CD3E24DB}" dt="2022-03-02T15:04:39.343" v="1781" actId="20577"/>
          <ac:spMkLst>
            <pc:docMk/>
            <pc:sldMk cId="3054591799" sldId="297"/>
            <ac:spMk id="9" creationId="{9ABDFA11-AB82-4E83-90B9-08204A027F38}"/>
          </ac:spMkLst>
        </pc:spChg>
        <pc:picChg chg="mod">
          <ac:chgData name="Arvidson, Jonas" userId="81278e56-c8ae-457e-a61d-b0e72fca45cd" providerId="ADAL" clId="{FE1A94DB-8FC4-498D-B670-7774CD3E24DB}" dt="2022-03-02T15:04:11.048" v="1710" actId="14100"/>
          <ac:picMkLst>
            <pc:docMk/>
            <pc:sldMk cId="3054591799" sldId="297"/>
            <ac:picMk id="5" creationId="{EB27E7BA-12FA-40C1-AC9A-3633F6B359BC}"/>
          </ac:picMkLst>
        </pc:picChg>
      </pc:sldChg>
      <pc:sldChg chg="modSp add mod ord">
        <pc:chgData name="Arvidson, Jonas" userId="81278e56-c8ae-457e-a61d-b0e72fca45cd" providerId="ADAL" clId="{FE1A94DB-8FC4-498D-B670-7774CD3E24DB}" dt="2022-03-02T15:06:10.929" v="1871"/>
        <pc:sldMkLst>
          <pc:docMk/>
          <pc:sldMk cId="467132440" sldId="298"/>
        </pc:sldMkLst>
        <pc:spChg chg="mod">
          <ac:chgData name="Arvidson, Jonas" userId="81278e56-c8ae-457e-a61d-b0e72fca45cd" providerId="ADAL" clId="{FE1A94DB-8FC4-498D-B670-7774CD3E24DB}" dt="2022-03-02T15:05:48.518" v="1867" actId="20577"/>
          <ac:spMkLst>
            <pc:docMk/>
            <pc:sldMk cId="467132440" sldId="298"/>
            <ac:spMk id="9" creationId="{9ABDFA11-AB82-4E83-90B9-08204A027F38}"/>
          </ac:spMkLst>
        </pc:spChg>
      </pc:sldChg>
      <pc:sldChg chg="modSp add mod ord">
        <pc:chgData name="Arvidson, Jonas" userId="81278e56-c8ae-457e-a61d-b0e72fca45cd" providerId="ADAL" clId="{FE1A94DB-8FC4-498D-B670-7774CD3E24DB}" dt="2022-03-02T15:13:29.188" v="2159" actId="20577"/>
        <pc:sldMkLst>
          <pc:docMk/>
          <pc:sldMk cId="3551787581" sldId="299"/>
        </pc:sldMkLst>
        <pc:spChg chg="mod">
          <ac:chgData name="Arvidson, Jonas" userId="81278e56-c8ae-457e-a61d-b0e72fca45cd" providerId="ADAL" clId="{FE1A94DB-8FC4-498D-B670-7774CD3E24DB}" dt="2022-03-02T15:10:34.916" v="1918" actId="20577"/>
          <ac:spMkLst>
            <pc:docMk/>
            <pc:sldMk cId="3551787581" sldId="299"/>
            <ac:spMk id="2" creationId="{BB683774-6A58-4D05-B78F-27190E63FB1D}"/>
          </ac:spMkLst>
        </pc:spChg>
        <pc:spChg chg="mod">
          <ac:chgData name="Arvidson, Jonas" userId="81278e56-c8ae-457e-a61d-b0e72fca45cd" providerId="ADAL" clId="{FE1A94DB-8FC4-498D-B670-7774CD3E24DB}" dt="2022-03-02T15:13:29.188" v="2159" actId="20577"/>
          <ac:spMkLst>
            <pc:docMk/>
            <pc:sldMk cId="3551787581" sldId="299"/>
            <ac:spMk id="8" creationId="{D0D72BE3-1F33-4762-8A76-8529A4E8CD92}"/>
          </ac:spMkLst>
        </pc:spChg>
      </pc:sldChg>
      <pc:sldChg chg="add del mod modShow">
        <pc:chgData name="Arvidson, Jonas" userId="81278e56-c8ae-457e-a61d-b0e72fca45cd" providerId="ADAL" clId="{FE1A94DB-8FC4-498D-B670-7774CD3E24DB}" dt="2022-03-02T15:45:52.479" v="2388" actId="47"/>
        <pc:sldMkLst>
          <pc:docMk/>
          <pc:sldMk cId="861676639" sldId="300"/>
        </pc:sldMkLst>
      </pc:sldChg>
      <pc:sldChg chg="addSp delSp modSp mod">
        <pc:chgData name="Arvidson, Jonas" userId="81278e56-c8ae-457e-a61d-b0e72fca45cd" providerId="ADAL" clId="{FE1A94DB-8FC4-498D-B670-7774CD3E24DB}" dt="2022-03-02T16:42:08.639" v="3126" actId="1036"/>
        <pc:sldMkLst>
          <pc:docMk/>
          <pc:sldMk cId="2969287231" sldId="300"/>
        </pc:sldMkLst>
        <pc:spChg chg="add mod">
          <ac:chgData name="Arvidson, Jonas" userId="81278e56-c8ae-457e-a61d-b0e72fca45cd" providerId="ADAL" clId="{FE1A94DB-8FC4-498D-B670-7774CD3E24DB}" dt="2022-03-02T16:42:08.639" v="3126" actId="1036"/>
          <ac:spMkLst>
            <pc:docMk/>
            <pc:sldMk cId="2969287231" sldId="300"/>
            <ac:spMk id="6" creationId="{AC68DA7D-404F-4421-8A50-A9993D974D08}"/>
          </ac:spMkLst>
        </pc:spChg>
        <pc:spChg chg="del mod">
          <ac:chgData name="Arvidson, Jonas" userId="81278e56-c8ae-457e-a61d-b0e72fca45cd" providerId="ADAL" clId="{FE1A94DB-8FC4-498D-B670-7774CD3E24DB}" dt="2022-03-02T16:34:28.619" v="2905" actId="478"/>
          <ac:spMkLst>
            <pc:docMk/>
            <pc:sldMk cId="2969287231" sldId="300"/>
            <ac:spMk id="8" creationId="{D0D72BE3-1F33-4762-8A76-8529A4E8CD92}"/>
          </ac:spMkLst>
        </pc:spChg>
      </pc:sldChg>
      <pc:sldChg chg="addSp delSp modSp mod">
        <pc:chgData name="Arvidson, Jonas" userId="81278e56-c8ae-457e-a61d-b0e72fca45cd" providerId="ADAL" clId="{FE1A94DB-8FC4-498D-B670-7774CD3E24DB}" dt="2022-03-02T16:59:07.435" v="3407" actId="20577"/>
        <pc:sldMkLst>
          <pc:docMk/>
          <pc:sldMk cId="1058681317" sldId="301"/>
        </pc:sldMkLst>
        <pc:spChg chg="add mod">
          <ac:chgData name="Arvidson, Jonas" userId="81278e56-c8ae-457e-a61d-b0e72fca45cd" providerId="ADAL" clId="{FE1A94DB-8FC4-498D-B670-7774CD3E24DB}" dt="2022-03-02T16:59:07.435" v="3407" actId="20577"/>
          <ac:spMkLst>
            <pc:docMk/>
            <pc:sldMk cId="1058681317" sldId="301"/>
            <ac:spMk id="5" creationId="{9B410708-A19B-460B-B7E6-DAA958A1EACE}"/>
          </ac:spMkLst>
        </pc:spChg>
        <pc:spChg chg="del mod">
          <ac:chgData name="Arvidson, Jonas" userId="81278e56-c8ae-457e-a61d-b0e72fca45cd" providerId="ADAL" clId="{FE1A94DB-8FC4-498D-B670-7774CD3E24DB}" dt="2022-03-02T16:35:49.162" v="2941" actId="478"/>
          <ac:spMkLst>
            <pc:docMk/>
            <pc:sldMk cId="1058681317" sldId="301"/>
            <ac:spMk id="8" creationId="{D0D72BE3-1F33-4762-8A76-8529A4E8CD92}"/>
          </ac:spMkLst>
        </pc:spChg>
        <pc:picChg chg="mod">
          <ac:chgData name="Arvidson, Jonas" userId="81278e56-c8ae-457e-a61d-b0e72fca45cd" providerId="ADAL" clId="{FE1A94DB-8FC4-498D-B670-7774CD3E24DB}" dt="2022-03-02T16:38:31.424" v="3083" actId="1038"/>
          <ac:picMkLst>
            <pc:docMk/>
            <pc:sldMk cId="1058681317" sldId="301"/>
            <ac:picMk id="4" creationId="{CDA7550A-B949-49B0-8CF7-E72493A00927}"/>
          </ac:picMkLst>
        </pc:picChg>
      </pc:sldChg>
      <pc:sldChg chg="addSp delSp modSp mod">
        <pc:chgData name="Arvidson, Jonas" userId="81278e56-c8ae-457e-a61d-b0e72fca45cd" providerId="ADAL" clId="{FE1A94DB-8FC4-498D-B670-7774CD3E24DB}" dt="2022-03-02T16:58:55.074" v="3405" actId="20577"/>
        <pc:sldMkLst>
          <pc:docMk/>
          <pc:sldMk cId="4085708496" sldId="302"/>
        </pc:sldMkLst>
        <pc:spChg chg="mod">
          <ac:chgData name="Arvidson, Jonas" userId="81278e56-c8ae-457e-a61d-b0e72fca45cd" providerId="ADAL" clId="{FE1A94DB-8FC4-498D-B670-7774CD3E24DB}" dt="2022-03-02T16:47:56.551" v="3198" actId="26606"/>
          <ac:spMkLst>
            <pc:docMk/>
            <pc:sldMk cId="4085708496" sldId="302"/>
            <ac:spMk id="2" creationId="{BB683774-6A58-4D05-B78F-27190E63FB1D}"/>
          </ac:spMkLst>
        </pc:spChg>
        <pc:spChg chg="add del mod">
          <ac:chgData name="Arvidson, Jonas" userId="81278e56-c8ae-457e-a61d-b0e72fca45cd" providerId="ADAL" clId="{FE1A94DB-8FC4-498D-B670-7774CD3E24DB}" dt="2022-03-02T16:43:15.072" v="3137" actId="478"/>
          <ac:spMkLst>
            <pc:docMk/>
            <pc:sldMk cId="4085708496" sldId="302"/>
            <ac:spMk id="6" creationId="{7AE4F8D9-C5E1-4342-9C12-C16F2A6DF4E6}"/>
          </ac:spMkLst>
        </pc:spChg>
        <pc:spChg chg="add mod ord">
          <ac:chgData name="Arvidson, Jonas" userId="81278e56-c8ae-457e-a61d-b0e72fca45cd" providerId="ADAL" clId="{FE1A94DB-8FC4-498D-B670-7774CD3E24DB}" dt="2022-03-02T16:58:55.074" v="3405" actId="20577"/>
          <ac:spMkLst>
            <pc:docMk/>
            <pc:sldMk cId="4085708496" sldId="302"/>
            <ac:spMk id="7" creationId="{026438F9-65A7-4013-A90A-33C968CCF6DD}"/>
          </ac:spMkLst>
        </pc:spChg>
        <pc:spChg chg="del mod">
          <ac:chgData name="Arvidson, Jonas" userId="81278e56-c8ae-457e-a61d-b0e72fca45cd" providerId="ADAL" clId="{FE1A94DB-8FC4-498D-B670-7774CD3E24DB}" dt="2022-03-02T16:36:39.537" v="2971" actId="478"/>
          <ac:spMkLst>
            <pc:docMk/>
            <pc:sldMk cId="4085708496" sldId="302"/>
            <ac:spMk id="8" creationId="{D0D72BE3-1F33-4762-8A76-8529A4E8CD92}"/>
          </ac:spMkLst>
        </pc:spChg>
        <pc:spChg chg="add del">
          <ac:chgData name="Arvidson, Jonas" userId="81278e56-c8ae-457e-a61d-b0e72fca45cd" providerId="ADAL" clId="{FE1A94DB-8FC4-498D-B670-7774CD3E24DB}" dt="2022-03-02T16:47:50.658" v="3196" actId="26606"/>
          <ac:spMkLst>
            <pc:docMk/>
            <pc:sldMk cId="4085708496" sldId="302"/>
            <ac:spMk id="12" creationId="{7F1E7AFF-0BDE-41B0-A9C8-A3E0E9DED049}"/>
          </ac:spMkLst>
        </pc:spChg>
        <pc:spChg chg="add del">
          <ac:chgData name="Arvidson, Jonas" userId="81278e56-c8ae-457e-a61d-b0e72fca45cd" providerId="ADAL" clId="{FE1A94DB-8FC4-498D-B670-7774CD3E24DB}" dt="2022-03-02T16:47:56.551" v="3198" actId="26606"/>
          <ac:spMkLst>
            <pc:docMk/>
            <pc:sldMk cId="4085708496" sldId="302"/>
            <ac:spMk id="14" creationId="{DF98C7A3-67B7-4AC0-A6C8-CC7111EEDE35}"/>
          </ac:spMkLst>
        </pc:spChg>
        <pc:picChg chg="add del mod">
          <ac:chgData name="Arvidson, Jonas" userId="81278e56-c8ae-457e-a61d-b0e72fca45cd" providerId="ADAL" clId="{FE1A94DB-8FC4-498D-B670-7774CD3E24DB}" dt="2022-03-02T16:47:35.957" v="3194" actId="478"/>
          <ac:picMkLst>
            <pc:docMk/>
            <pc:sldMk cId="4085708496" sldId="302"/>
            <ac:picMk id="3" creationId="{9A41A451-9D98-475D-A753-0C7BAEE8A3F1}"/>
          </ac:picMkLst>
        </pc:picChg>
        <pc:picChg chg="add del mod">
          <ac:chgData name="Arvidson, Jonas" userId="81278e56-c8ae-457e-a61d-b0e72fca45cd" providerId="ADAL" clId="{FE1A94DB-8FC4-498D-B670-7774CD3E24DB}" dt="2022-03-02T16:47:26.236" v="3192" actId="478"/>
          <ac:picMkLst>
            <pc:docMk/>
            <pc:sldMk cId="4085708496" sldId="302"/>
            <ac:picMk id="9" creationId="{54FAA644-9CD4-4F0D-A4C4-B1990DBE6B42}"/>
          </ac:picMkLst>
        </pc:picChg>
        <pc:picChg chg="add mod">
          <ac:chgData name="Arvidson, Jonas" userId="81278e56-c8ae-457e-a61d-b0e72fca45cd" providerId="ADAL" clId="{FE1A94DB-8FC4-498D-B670-7774CD3E24DB}" dt="2022-03-02T16:47:56.551" v="3198" actId="26606"/>
          <ac:picMkLst>
            <pc:docMk/>
            <pc:sldMk cId="4085708496" sldId="302"/>
            <ac:picMk id="10" creationId="{1B4C9FDE-6F7D-4C46-9D89-03E8573D2F3A}"/>
          </ac:picMkLst>
        </pc:picChg>
      </pc:sldChg>
      <pc:sldChg chg="new del">
        <pc:chgData name="Arvidson, Jonas" userId="81278e56-c8ae-457e-a61d-b0e72fca45cd" providerId="ADAL" clId="{FE1A94DB-8FC4-498D-B670-7774CD3E24DB}" dt="2022-03-02T16:43:27.636" v="3141" actId="680"/>
        <pc:sldMkLst>
          <pc:docMk/>
          <pc:sldMk cId="2937453189" sldId="303"/>
        </pc:sldMkLst>
      </pc:sldChg>
      <pc:sldChg chg="addSp delSp modSp add mod setBg">
        <pc:chgData name="Arvidson, Jonas" userId="81278e56-c8ae-457e-a61d-b0e72fca45cd" providerId="ADAL" clId="{FE1A94DB-8FC4-498D-B670-7774CD3E24DB}" dt="2022-03-02T16:56:32.187" v="3375" actId="20577"/>
        <pc:sldMkLst>
          <pc:docMk/>
          <pc:sldMk cId="3896064377" sldId="303"/>
        </pc:sldMkLst>
        <pc:spChg chg="del">
          <ac:chgData name="Arvidson, Jonas" userId="81278e56-c8ae-457e-a61d-b0e72fca45cd" providerId="ADAL" clId="{FE1A94DB-8FC4-498D-B670-7774CD3E24DB}" dt="2022-03-02T16:49:55.251" v="3201" actId="478"/>
          <ac:spMkLst>
            <pc:docMk/>
            <pc:sldMk cId="3896064377" sldId="303"/>
            <ac:spMk id="2" creationId="{3B28D1C4-951A-44AC-950F-750BF0D2F35A}"/>
          </ac:spMkLst>
        </pc:spChg>
        <pc:spChg chg="add del mod">
          <ac:chgData name="Arvidson, Jonas" userId="81278e56-c8ae-457e-a61d-b0e72fca45cd" providerId="ADAL" clId="{FE1A94DB-8FC4-498D-B670-7774CD3E24DB}" dt="2022-03-02T16:49:58.157" v="3202" actId="478"/>
          <ac:spMkLst>
            <pc:docMk/>
            <pc:sldMk cId="3896064377" sldId="303"/>
            <ac:spMk id="4" creationId="{DAF01623-E2A0-4B2D-82D9-3A86B750A681}"/>
          </ac:spMkLst>
        </pc:spChg>
        <pc:spChg chg="add mod">
          <ac:chgData name="Arvidson, Jonas" userId="81278e56-c8ae-457e-a61d-b0e72fca45cd" providerId="ADAL" clId="{FE1A94DB-8FC4-498D-B670-7774CD3E24DB}" dt="2022-03-02T16:56:32.187" v="3375" actId="20577"/>
          <ac:spMkLst>
            <pc:docMk/>
            <pc:sldMk cId="3896064377" sldId="303"/>
            <ac:spMk id="6" creationId="{AE47CAE7-ED8F-41C6-8D17-8D11A3048427}"/>
          </ac:spMkLst>
        </pc:spChg>
        <pc:spChg chg="del">
          <ac:chgData name="Arvidson, Jonas" userId="81278e56-c8ae-457e-a61d-b0e72fca45cd" providerId="ADAL" clId="{FE1A94DB-8FC4-498D-B670-7774CD3E24DB}" dt="2022-03-02T16:50:01.141" v="3203" actId="478"/>
          <ac:spMkLst>
            <pc:docMk/>
            <pc:sldMk cId="3896064377" sldId="303"/>
            <ac:spMk id="9" creationId="{9ABDFA11-AB82-4E83-90B9-08204A027F38}"/>
          </ac:spMkLst>
        </pc:spChg>
      </pc:sldChg>
      <pc:sldMasterChg chg="addSp delSp mod modSldLayout">
        <pc:chgData name="Arvidson, Jonas" userId="81278e56-c8ae-457e-a61d-b0e72fca45cd" providerId="ADAL" clId="{FE1A94DB-8FC4-498D-B670-7774CD3E24DB}" dt="2022-02-28T15:46:50.786" v="1003" actId="478"/>
        <pc:sldMasterMkLst>
          <pc:docMk/>
          <pc:sldMasterMk cId="2094707790" sldId="2147483673"/>
        </pc:sldMasterMkLst>
        <pc:grpChg chg="add del">
          <ac:chgData name="Arvidson, Jonas" userId="81278e56-c8ae-457e-a61d-b0e72fca45cd" providerId="ADAL" clId="{FE1A94DB-8FC4-498D-B670-7774CD3E24DB}" dt="2022-02-28T15:46:50.786" v="1003" actId="478"/>
          <ac:grpSpMkLst>
            <pc:docMk/>
            <pc:sldMasterMk cId="2094707790" sldId="2147483673"/>
            <ac:grpSpMk id="39" creationId="{BDF0D99C-5D42-41C6-A50C-C4E2D6B2A36E}"/>
          </ac:grpSpMkLst>
        </pc:grpChg>
        <pc:cxnChg chg="add del">
          <ac:chgData name="Arvidson, Jonas" userId="81278e56-c8ae-457e-a61d-b0e72fca45cd" providerId="ADAL" clId="{FE1A94DB-8FC4-498D-B670-7774CD3E24DB}" dt="2022-02-28T15:43:21.594" v="983" actId="478"/>
          <ac:cxnSpMkLst>
            <pc:docMk/>
            <pc:sldMasterMk cId="2094707790" sldId="2147483673"/>
            <ac:cxnSpMk id="58" creationId="{77B27910-846F-4E4E-B588-F5B2E026FE96}"/>
          </ac:cxnSpMkLst>
        </pc:cxnChg>
        <pc:sldLayoutChg chg="addSp delSp mod">
          <pc:chgData name="Arvidson, Jonas" userId="81278e56-c8ae-457e-a61d-b0e72fca45cd" providerId="ADAL" clId="{FE1A94DB-8FC4-498D-B670-7774CD3E24DB}" dt="2022-02-28T15:46:45.478" v="1000" actId="478"/>
          <pc:sldLayoutMkLst>
            <pc:docMk/>
            <pc:sldMasterMk cId="2094707790" sldId="2147483673"/>
            <pc:sldLayoutMk cId="2022774507" sldId="2147483662"/>
          </pc:sldLayoutMkLst>
          <pc:grpChg chg="add del">
            <ac:chgData name="Arvidson, Jonas" userId="81278e56-c8ae-457e-a61d-b0e72fca45cd" providerId="ADAL" clId="{FE1A94DB-8FC4-498D-B670-7774CD3E24DB}" dt="2022-02-28T15:46:45.478" v="1000" actId="478"/>
            <ac:grpSpMkLst>
              <pc:docMk/>
              <pc:sldMasterMk cId="2094707790" sldId="2147483673"/>
              <pc:sldLayoutMk cId="2022774507" sldId="2147483662"/>
              <ac:grpSpMk id="5" creationId="{45BED274-5EB4-4EF4-B353-E55BD502655C}"/>
            </ac:grpSpMkLst>
          </pc:grpChg>
        </pc:sldLayoutChg>
        <pc:sldLayoutChg chg="addSp delSp mod">
          <pc:chgData name="Arvidson, Jonas" userId="81278e56-c8ae-457e-a61d-b0e72fca45cd" providerId="ADAL" clId="{FE1A94DB-8FC4-498D-B670-7774CD3E24DB}" dt="2022-02-28T15:46:44.934" v="999" actId="478"/>
          <pc:sldLayoutMkLst>
            <pc:docMk/>
            <pc:sldMasterMk cId="2094707790" sldId="2147483673"/>
            <pc:sldLayoutMk cId="3720563067" sldId="2147483663"/>
          </pc:sldLayoutMkLst>
          <pc:grpChg chg="add del">
            <ac:chgData name="Arvidson, Jonas" userId="81278e56-c8ae-457e-a61d-b0e72fca45cd" providerId="ADAL" clId="{FE1A94DB-8FC4-498D-B670-7774CD3E24DB}" dt="2022-02-28T15:46:44.934" v="999" actId="478"/>
            <ac:grpSpMkLst>
              <pc:docMk/>
              <pc:sldMasterMk cId="2094707790" sldId="2147483673"/>
              <pc:sldLayoutMk cId="3720563067" sldId="2147483663"/>
              <ac:grpSpMk id="8" creationId="{0550D594-9D00-4E12-9A7B-8B78EC199482}"/>
            </ac:grpSpMkLst>
          </pc:grpChg>
        </pc:sldLayoutChg>
        <pc:sldLayoutChg chg="addSp delSp mod">
          <pc:chgData name="Arvidson, Jonas" userId="81278e56-c8ae-457e-a61d-b0e72fca45cd" providerId="ADAL" clId="{FE1A94DB-8FC4-498D-B670-7774CD3E24DB}" dt="2022-02-28T15:46:44.366" v="998" actId="478"/>
          <pc:sldLayoutMkLst>
            <pc:docMk/>
            <pc:sldMasterMk cId="2094707790" sldId="2147483673"/>
            <pc:sldLayoutMk cId="2491175910" sldId="2147483664"/>
          </pc:sldLayoutMkLst>
          <pc:grpChg chg="add del">
            <ac:chgData name="Arvidson, Jonas" userId="81278e56-c8ae-457e-a61d-b0e72fca45cd" providerId="ADAL" clId="{FE1A94DB-8FC4-498D-B670-7774CD3E24DB}" dt="2022-02-28T15:46:44.366" v="998" actId="478"/>
            <ac:grpSpMkLst>
              <pc:docMk/>
              <pc:sldMasterMk cId="2094707790" sldId="2147483673"/>
              <pc:sldLayoutMk cId="2491175910" sldId="2147483664"/>
              <ac:grpSpMk id="8" creationId="{0DDA6865-0A03-48FA-AD6E-D5BF8FDE9272}"/>
            </ac:grpSpMkLst>
          </pc:grpChg>
        </pc:sldLayoutChg>
        <pc:sldLayoutChg chg="addSp delSp mod">
          <pc:chgData name="Arvidson, Jonas" userId="81278e56-c8ae-457e-a61d-b0e72fca45cd" providerId="ADAL" clId="{FE1A94DB-8FC4-498D-B670-7774CD3E24DB}" dt="2022-02-28T15:46:42.389" v="997" actId="478"/>
          <pc:sldLayoutMkLst>
            <pc:docMk/>
            <pc:sldMasterMk cId="2094707790" sldId="2147483673"/>
            <pc:sldLayoutMk cId="2330554165" sldId="2147483667"/>
          </pc:sldLayoutMkLst>
          <pc:grpChg chg="add del">
            <ac:chgData name="Arvidson, Jonas" userId="81278e56-c8ae-457e-a61d-b0e72fca45cd" providerId="ADAL" clId="{FE1A94DB-8FC4-498D-B670-7774CD3E24DB}" dt="2022-02-28T15:46:42.389" v="997" actId="478"/>
            <ac:grpSpMkLst>
              <pc:docMk/>
              <pc:sldMasterMk cId="2094707790" sldId="2147483673"/>
              <pc:sldLayoutMk cId="2330554165" sldId="2147483667"/>
              <ac:grpSpMk id="7" creationId="{65405209-5179-4359-91ED-1B1A46619A99}"/>
            </ac:grpSpMkLst>
          </pc:grpChg>
        </pc:sldLayoutChg>
        <pc:sldLayoutChg chg="addSp delSp mod">
          <pc:chgData name="Arvidson, Jonas" userId="81278e56-c8ae-457e-a61d-b0e72fca45cd" providerId="ADAL" clId="{FE1A94DB-8FC4-498D-B670-7774CD3E24DB}" dt="2022-02-28T15:46:49.104" v="1002" actId="478"/>
          <pc:sldLayoutMkLst>
            <pc:docMk/>
            <pc:sldMasterMk cId="2094707790" sldId="2147483673"/>
            <pc:sldLayoutMk cId="3175779302" sldId="2147483668"/>
          </pc:sldLayoutMkLst>
          <pc:grpChg chg="add del">
            <ac:chgData name="Arvidson, Jonas" userId="81278e56-c8ae-457e-a61d-b0e72fca45cd" providerId="ADAL" clId="{FE1A94DB-8FC4-498D-B670-7774CD3E24DB}" dt="2022-02-28T15:46:49.104" v="1002" actId="478"/>
            <ac:grpSpMkLst>
              <pc:docMk/>
              <pc:sldMasterMk cId="2094707790" sldId="2147483673"/>
              <pc:sldLayoutMk cId="3175779302" sldId="2147483668"/>
              <ac:grpSpMk id="7" creationId="{748618E9-EE2D-4864-9EEE-58939BD4FBBA}"/>
            </ac:grpSpMkLst>
          </pc:grpChg>
        </pc:sldLayoutChg>
        <pc:sldLayoutChg chg="addSp delSp mod">
          <pc:chgData name="Arvidson, Jonas" userId="81278e56-c8ae-457e-a61d-b0e72fca45cd" providerId="ADAL" clId="{FE1A94DB-8FC4-498D-B670-7774CD3E24DB}" dt="2022-02-28T15:46:45.919" v="1001" actId="478"/>
          <pc:sldLayoutMkLst>
            <pc:docMk/>
            <pc:sldMasterMk cId="2094707790" sldId="2147483673"/>
            <pc:sldLayoutMk cId="2440973515" sldId="2147483670"/>
          </pc:sldLayoutMkLst>
          <pc:grpChg chg="add del">
            <ac:chgData name="Arvidson, Jonas" userId="81278e56-c8ae-457e-a61d-b0e72fca45cd" providerId="ADAL" clId="{FE1A94DB-8FC4-498D-B670-7774CD3E24DB}" dt="2022-02-28T15:46:45.919" v="1001" actId="478"/>
            <ac:grpSpMkLst>
              <pc:docMk/>
              <pc:sldMasterMk cId="2094707790" sldId="2147483673"/>
              <pc:sldLayoutMk cId="2440973515" sldId="2147483670"/>
              <ac:grpSpMk id="7" creationId="{A69DB7AC-F7D7-430A-A2A7-CD3EBBF1D35D}"/>
            </ac:grpSpMkLst>
          </pc:grpChg>
        </pc:sldLayoutChg>
      </pc:sldMasterChg>
    </pc:docChg>
  </pc:docChgLst>
  <pc:docChgLst>
    <pc:chgData name="Arvidson, Jonas" userId="S::jonas.arvidson@afry.com::81278e56-c8ae-457e-a61d-b0e72fca45cd" providerId="AD" clId="Web-{2DA5602A-6668-420C-9746-94C78BCB25B0}"/>
    <pc:docChg chg="modSld">
      <pc:chgData name="Arvidson, Jonas" userId="S::jonas.arvidson@afry.com::81278e56-c8ae-457e-a61d-b0e72fca45cd" providerId="AD" clId="Web-{2DA5602A-6668-420C-9746-94C78BCB25B0}" dt="2022-02-28T10:17:56.828" v="0"/>
      <pc:docMkLst>
        <pc:docMk/>
      </pc:docMkLst>
      <pc:sldChg chg="modSp">
        <pc:chgData name="Arvidson, Jonas" userId="S::jonas.arvidson@afry.com::81278e56-c8ae-457e-a61d-b0e72fca45cd" providerId="AD" clId="Web-{2DA5602A-6668-420C-9746-94C78BCB25B0}" dt="2022-02-28T10:17:56.828" v="0"/>
        <pc:sldMkLst>
          <pc:docMk/>
          <pc:sldMk cId="1949790830" sldId="257"/>
        </pc:sldMkLst>
        <pc:picChg chg="mod">
          <ac:chgData name="Arvidson, Jonas" userId="S::jonas.arvidson@afry.com::81278e56-c8ae-457e-a61d-b0e72fca45cd" providerId="AD" clId="Web-{2DA5602A-6668-420C-9746-94C78BCB25B0}" dt="2022-02-28T10:17:56.828" v="0"/>
          <ac:picMkLst>
            <pc:docMk/>
            <pc:sldMk cId="1949790830" sldId="257"/>
            <ac:picMk id="4" creationId="{13A96A55-3055-4AA0-9EF4-22DB48BBEE6C}"/>
          </ac:picMkLst>
        </pc:picChg>
      </pc:sldChg>
    </pc:docChg>
  </pc:docChgLst>
  <pc:docChgLst>
    <pc:chgData name="Ersson, Ludwig" userId="S::ludwig.ersson@afry.com::7b9e3811-f909-4266-9463-cca3e5257b1a" providerId="AD" clId="Web-{65B6BC42-E884-4736-A8DB-9C7BFB0F8395}"/>
    <pc:docChg chg="modSld">
      <pc:chgData name="Ersson, Ludwig" userId="S::ludwig.ersson@afry.com::7b9e3811-f909-4266-9463-cca3e5257b1a" providerId="AD" clId="Web-{65B6BC42-E884-4736-A8DB-9C7BFB0F8395}" dt="2022-03-03T08:33:59.064" v="2" actId="20577"/>
      <pc:docMkLst>
        <pc:docMk/>
      </pc:docMkLst>
      <pc:sldChg chg="modSp">
        <pc:chgData name="Ersson, Ludwig" userId="S::ludwig.ersson@afry.com::7b9e3811-f909-4266-9463-cca3e5257b1a" providerId="AD" clId="Web-{65B6BC42-E884-4736-A8DB-9C7BFB0F8395}" dt="2022-03-03T08:33:59.064" v="2" actId="20577"/>
        <pc:sldMkLst>
          <pc:docMk/>
          <pc:sldMk cId="3091128674" sldId="285"/>
        </pc:sldMkLst>
        <pc:spChg chg="mod">
          <ac:chgData name="Ersson, Ludwig" userId="S::ludwig.ersson@afry.com::7b9e3811-f909-4266-9463-cca3e5257b1a" providerId="AD" clId="Web-{65B6BC42-E884-4736-A8DB-9C7BFB0F8395}" dt="2022-03-03T08:33:59.064" v="2" actId="20577"/>
          <ac:spMkLst>
            <pc:docMk/>
            <pc:sldMk cId="3091128674" sldId="285"/>
            <ac:spMk id="3" creationId="{DD42918E-683D-44D9-A472-29BBD9E8214A}"/>
          </ac:spMkLst>
        </pc:spChg>
      </pc:sldChg>
    </pc:docChg>
  </pc:docChgLst>
  <pc:docChgLst>
    <pc:chgData name="Ahlqvist, Fabian" userId="S::fabian.ahlqvist@afry.com::1e34e546-cc40-40f9-b007-0ab3fbdd5b7f" providerId="AD" clId="Web-{2C0CF055-10FC-4CD7-930A-568F41639B87}"/>
    <pc:docChg chg="modSld">
      <pc:chgData name="Ahlqvist, Fabian" userId="S::fabian.ahlqvist@afry.com::1e34e546-cc40-40f9-b007-0ab3fbdd5b7f" providerId="AD" clId="Web-{2C0CF055-10FC-4CD7-930A-568F41639B87}" dt="2022-03-02T16:08:54.653" v="200" actId="20577"/>
      <pc:docMkLst>
        <pc:docMk/>
      </pc:docMkLst>
      <pc:sldChg chg="modSp">
        <pc:chgData name="Ahlqvist, Fabian" userId="S::fabian.ahlqvist@afry.com::1e34e546-cc40-40f9-b007-0ab3fbdd5b7f" providerId="AD" clId="Web-{2C0CF055-10FC-4CD7-930A-568F41639B87}" dt="2022-03-02T15:51:38.803" v="175" actId="20577"/>
        <pc:sldMkLst>
          <pc:docMk/>
          <pc:sldMk cId="1394094723" sldId="275"/>
        </pc:sldMkLst>
        <pc:spChg chg="mod">
          <ac:chgData name="Ahlqvist, Fabian" userId="S::fabian.ahlqvist@afry.com::1e34e546-cc40-40f9-b007-0ab3fbdd5b7f" providerId="AD" clId="Web-{2C0CF055-10FC-4CD7-930A-568F41639B87}" dt="2022-03-02T15:51:38.803" v="175" actId="20577"/>
          <ac:spMkLst>
            <pc:docMk/>
            <pc:sldMk cId="1394094723" sldId="275"/>
            <ac:spMk id="3" creationId="{3628108D-C32E-4561-8988-529DCEFC9016}"/>
          </ac:spMkLst>
        </pc:spChg>
      </pc:sldChg>
      <pc:sldChg chg="modSp">
        <pc:chgData name="Ahlqvist, Fabian" userId="S::fabian.ahlqvist@afry.com::1e34e546-cc40-40f9-b007-0ab3fbdd5b7f" providerId="AD" clId="Web-{2C0CF055-10FC-4CD7-930A-568F41639B87}" dt="2022-03-02T16:08:54.653" v="200" actId="20577"/>
        <pc:sldMkLst>
          <pc:docMk/>
          <pc:sldMk cId="1004819010" sldId="277"/>
        </pc:sldMkLst>
        <pc:spChg chg="mod">
          <ac:chgData name="Ahlqvist, Fabian" userId="S::fabian.ahlqvist@afry.com::1e34e546-cc40-40f9-b007-0ab3fbdd5b7f" providerId="AD" clId="Web-{2C0CF055-10FC-4CD7-930A-568F41639B87}" dt="2022-03-02T16:08:54.653" v="200" actId="20577"/>
          <ac:spMkLst>
            <pc:docMk/>
            <pc:sldMk cId="1004819010" sldId="277"/>
            <ac:spMk id="5" creationId="{489C471A-7B64-4B71-95D3-9841665FB183}"/>
          </ac:spMkLst>
        </pc:spChg>
      </pc:sldChg>
      <pc:sldChg chg="addSp modSp">
        <pc:chgData name="Ahlqvist, Fabian" userId="S::fabian.ahlqvist@afry.com::1e34e546-cc40-40f9-b007-0ab3fbdd5b7f" providerId="AD" clId="Web-{2C0CF055-10FC-4CD7-930A-568F41639B87}" dt="2022-03-02T15:52:11.821" v="183" actId="14100"/>
        <pc:sldMkLst>
          <pc:docMk/>
          <pc:sldMk cId="1459129017" sldId="289"/>
        </pc:sldMkLst>
        <pc:spChg chg="add">
          <ac:chgData name="Ahlqvist, Fabian" userId="S::fabian.ahlqvist@afry.com::1e34e546-cc40-40f9-b007-0ab3fbdd5b7f" providerId="AD" clId="Web-{2C0CF055-10FC-4CD7-930A-568F41639B87}" dt="2022-03-02T15:52:03.430" v="182"/>
          <ac:spMkLst>
            <pc:docMk/>
            <pc:sldMk cId="1459129017" sldId="289"/>
            <ac:spMk id="4" creationId="{381AA79A-9992-4E33-ACCD-4854CBBE3C3A}"/>
          </ac:spMkLst>
        </pc:spChg>
        <pc:spChg chg="mod">
          <ac:chgData name="Ahlqvist, Fabian" userId="S::fabian.ahlqvist@afry.com::1e34e546-cc40-40f9-b007-0ab3fbdd5b7f" providerId="AD" clId="Web-{2C0CF055-10FC-4CD7-930A-568F41639B87}" dt="2022-03-02T15:52:11.821" v="183" actId="14100"/>
          <ac:spMkLst>
            <pc:docMk/>
            <pc:sldMk cId="1459129017" sldId="289"/>
            <ac:spMk id="8" creationId="{B448C587-18B6-4C4B-8655-6DEB80AA751C}"/>
          </ac:spMkLst>
        </pc:spChg>
        <pc:picChg chg="mod">
          <ac:chgData name="Ahlqvist, Fabian" userId="S::fabian.ahlqvist@afry.com::1e34e546-cc40-40f9-b007-0ab3fbdd5b7f" providerId="AD" clId="Web-{2C0CF055-10FC-4CD7-930A-568F41639B87}" dt="2022-03-02T15:51:44.069" v="176" actId="14100"/>
          <ac:picMkLst>
            <pc:docMk/>
            <pc:sldMk cId="1459129017" sldId="289"/>
            <ac:picMk id="3" creationId="{1B5A703B-2919-41F8-AFB2-2406B8F1CE9A}"/>
          </ac:picMkLst>
        </pc:picChg>
      </pc:sldChg>
    </pc:docChg>
  </pc:docChgLst>
  <pc:docChgLst>
    <pc:chgData name="Ersson, Ludwig" userId="S::ludwig.ersson@afry.com::7b9e3811-f909-4266-9463-cca3e5257b1a" providerId="AD" clId="Web-{478E528A-4A75-4578-BDE8-2D7BF2F24D07}"/>
    <pc:docChg chg="delSld modSld">
      <pc:chgData name="Ersson, Ludwig" userId="S::ludwig.ersson@afry.com::7b9e3811-f909-4266-9463-cca3e5257b1a" providerId="AD" clId="Web-{478E528A-4A75-4578-BDE8-2D7BF2F24D07}" dt="2022-03-03T14:13:36.980" v="4"/>
      <pc:docMkLst>
        <pc:docMk/>
      </pc:docMkLst>
      <pc:sldChg chg="modSp">
        <pc:chgData name="Ersson, Ludwig" userId="S::ludwig.ersson@afry.com::7b9e3811-f909-4266-9463-cca3e5257b1a" providerId="AD" clId="Web-{478E528A-4A75-4578-BDE8-2D7BF2F24D07}" dt="2022-03-03T14:13:20.619" v="3" actId="20577"/>
        <pc:sldMkLst>
          <pc:docMk/>
          <pc:sldMk cId="3091128674" sldId="285"/>
        </pc:sldMkLst>
        <pc:spChg chg="mod">
          <ac:chgData name="Ersson, Ludwig" userId="S::ludwig.ersson@afry.com::7b9e3811-f909-4266-9463-cca3e5257b1a" providerId="AD" clId="Web-{478E528A-4A75-4578-BDE8-2D7BF2F24D07}" dt="2022-03-03T14:13:20.619" v="3" actId="20577"/>
          <ac:spMkLst>
            <pc:docMk/>
            <pc:sldMk cId="3091128674" sldId="285"/>
            <ac:spMk id="3" creationId="{DD42918E-683D-44D9-A472-29BBD9E8214A}"/>
          </ac:spMkLst>
        </pc:spChg>
      </pc:sldChg>
      <pc:sldChg chg="del">
        <pc:chgData name="Ersson, Ludwig" userId="S::ludwig.ersson@afry.com::7b9e3811-f909-4266-9463-cca3e5257b1a" providerId="AD" clId="Web-{478E528A-4A75-4578-BDE8-2D7BF2F24D07}" dt="2022-03-03T14:13:36.980" v="4"/>
        <pc:sldMkLst>
          <pc:docMk/>
          <pc:sldMk cId="2939046755" sldId="290"/>
        </pc:sldMkLst>
      </pc:sldChg>
    </pc:docChg>
  </pc:docChgLst>
  <pc:docChgLst>
    <pc:chgData name="Koernig, Filip" userId="S::filip.koernig@afry.com::bda86736-eec7-4424-ad51-4ba9f390c5a9" providerId="AD" clId="Web-{7C530B29-1FB4-4B0E-8880-01238881CE6B}"/>
    <pc:docChg chg="sldOrd">
      <pc:chgData name="Koernig, Filip" userId="S::filip.koernig@afry.com::bda86736-eec7-4424-ad51-4ba9f390c5a9" providerId="AD" clId="Web-{7C530B29-1FB4-4B0E-8880-01238881CE6B}" dt="2022-02-28T12:41:57.813" v="1"/>
      <pc:docMkLst>
        <pc:docMk/>
      </pc:docMkLst>
      <pc:sldChg chg="ord">
        <pc:chgData name="Koernig, Filip" userId="S::filip.koernig@afry.com::bda86736-eec7-4424-ad51-4ba9f390c5a9" providerId="AD" clId="Web-{7C530B29-1FB4-4B0E-8880-01238881CE6B}" dt="2022-02-28T12:41:57.813" v="1"/>
        <pc:sldMkLst>
          <pc:docMk/>
          <pc:sldMk cId="2634027136" sldId="260"/>
        </pc:sldMkLst>
      </pc:sldChg>
    </pc:docChg>
  </pc:docChgLst>
  <pc:docChgLst>
    <pc:chgData name="Ahlqvist, Fabian" userId="S::fabian.ahlqvist@afry.com::1e34e546-cc40-40f9-b007-0ab3fbdd5b7f" providerId="AD" clId="Web-{DC3D2EFE-1E8C-45C7-895E-9EAE17CA3E89}"/>
    <pc:docChg chg="modSld">
      <pc:chgData name="Ahlqvist, Fabian" userId="S::fabian.ahlqvist@afry.com::1e34e546-cc40-40f9-b007-0ab3fbdd5b7f" providerId="AD" clId="Web-{DC3D2EFE-1E8C-45C7-895E-9EAE17CA3E89}" dt="2022-02-28T13:36:51.943" v="35" actId="14100"/>
      <pc:docMkLst>
        <pc:docMk/>
      </pc:docMkLst>
      <pc:sldChg chg="modSp">
        <pc:chgData name="Ahlqvist, Fabian" userId="S::fabian.ahlqvist@afry.com::1e34e546-cc40-40f9-b007-0ab3fbdd5b7f" providerId="AD" clId="Web-{DC3D2EFE-1E8C-45C7-895E-9EAE17CA3E89}" dt="2022-02-28T13:36:51.943" v="35" actId="14100"/>
        <pc:sldMkLst>
          <pc:docMk/>
          <pc:sldMk cId="1004819010" sldId="277"/>
        </pc:sldMkLst>
        <pc:spChg chg="mod">
          <ac:chgData name="Ahlqvist, Fabian" userId="S::fabian.ahlqvist@afry.com::1e34e546-cc40-40f9-b007-0ab3fbdd5b7f" providerId="AD" clId="Web-{DC3D2EFE-1E8C-45C7-895E-9EAE17CA3E89}" dt="2022-02-28T13:36:51.943" v="35" actId="14100"/>
          <ac:spMkLst>
            <pc:docMk/>
            <pc:sldMk cId="1004819010" sldId="277"/>
            <ac:spMk id="5" creationId="{489C471A-7B64-4B71-95D3-9841665FB183}"/>
          </ac:spMkLst>
        </pc:spChg>
      </pc:sldChg>
      <pc:sldChg chg="modSp">
        <pc:chgData name="Ahlqvist, Fabian" userId="S::fabian.ahlqvist@afry.com::1e34e546-cc40-40f9-b007-0ab3fbdd5b7f" providerId="AD" clId="Web-{DC3D2EFE-1E8C-45C7-895E-9EAE17CA3E89}" dt="2022-02-28T13:36:13.537" v="27" actId="14100"/>
        <pc:sldMkLst>
          <pc:docMk/>
          <pc:sldMk cId="574206105" sldId="278"/>
        </pc:sldMkLst>
        <pc:spChg chg="mod">
          <ac:chgData name="Ahlqvist, Fabian" userId="S::fabian.ahlqvist@afry.com::1e34e546-cc40-40f9-b007-0ab3fbdd5b7f" providerId="AD" clId="Web-{DC3D2EFE-1E8C-45C7-895E-9EAE17CA3E89}" dt="2022-02-28T13:36:13.537" v="27" actId="14100"/>
          <ac:spMkLst>
            <pc:docMk/>
            <pc:sldMk cId="574206105" sldId="278"/>
            <ac:spMk id="3" creationId="{20FED7B6-98B2-42FE-8939-8E194CFF9B42}"/>
          </ac:spMkLst>
        </pc:spChg>
      </pc:sldChg>
      <pc:sldChg chg="modSp">
        <pc:chgData name="Ahlqvist, Fabian" userId="S::fabian.ahlqvist@afry.com::1e34e546-cc40-40f9-b007-0ab3fbdd5b7f" providerId="AD" clId="Web-{DC3D2EFE-1E8C-45C7-895E-9EAE17CA3E89}" dt="2022-02-28T13:36:32.115" v="30" actId="20577"/>
        <pc:sldMkLst>
          <pc:docMk/>
          <pc:sldMk cId="4282864423" sldId="279"/>
        </pc:sldMkLst>
        <pc:spChg chg="mod">
          <ac:chgData name="Ahlqvist, Fabian" userId="S::fabian.ahlqvist@afry.com::1e34e546-cc40-40f9-b007-0ab3fbdd5b7f" providerId="AD" clId="Web-{DC3D2EFE-1E8C-45C7-895E-9EAE17CA3E89}" dt="2022-02-28T13:36:32.115" v="30" actId="20577"/>
          <ac:spMkLst>
            <pc:docMk/>
            <pc:sldMk cId="4282864423" sldId="279"/>
            <ac:spMk id="5" creationId="{6EF412F0-EDF1-4744-8AF4-A2899D151C39}"/>
          </ac:spMkLst>
        </pc:spChg>
      </pc:sldChg>
    </pc:docChg>
  </pc:docChgLst>
  <pc:docChgLst>
    <pc:chgData name="Johansson, Maria" userId="S::maria.m.johansson@afry.com::e40f63bf-ae7e-4cbf-9598-a81e3e75c89a" providerId="AD" clId="Web-{8AE8F128-279F-46A0-B877-3E48D3BC8C3D}"/>
    <pc:docChg chg="modSld">
      <pc:chgData name="Johansson, Maria" userId="S::maria.m.johansson@afry.com::e40f63bf-ae7e-4cbf-9598-a81e3e75c89a" providerId="AD" clId="Web-{8AE8F128-279F-46A0-B877-3E48D3BC8C3D}" dt="2022-03-03T12:43:47.483" v="3" actId="20577"/>
      <pc:docMkLst>
        <pc:docMk/>
      </pc:docMkLst>
      <pc:sldChg chg="modSp">
        <pc:chgData name="Johansson, Maria" userId="S::maria.m.johansson@afry.com::e40f63bf-ae7e-4cbf-9598-a81e3e75c89a" providerId="AD" clId="Web-{8AE8F128-279F-46A0-B877-3E48D3BC8C3D}" dt="2022-03-03T12:43:47.483" v="3" actId="20577"/>
        <pc:sldMkLst>
          <pc:docMk/>
          <pc:sldMk cId="4085708496" sldId="302"/>
        </pc:sldMkLst>
        <pc:spChg chg="mod">
          <ac:chgData name="Johansson, Maria" userId="S::maria.m.johansson@afry.com::e40f63bf-ae7e-4cbf-9598-a81e3e75c89a" providerId="AD" clId="Web-{8AE8F128-279F-46A0-B877-3E48D3BC8C3D}" dt="2022-03-03T12:43:47.483" v="3" actId="20577"/>
          <ac:spMkLst>
            <pc:docMk/>
            <pc:sldMk cId="4085708496" sldId="302"/>
            <ac:spMk id="7" creationId="{026438F9-65A7-4013-A90A-33C968CCF6DD}"/>
          </ac:spMkLst>
        </pc:spChg>
      </pc:sldChg>
    </pc:docChg>
  </pc:docChgLst>
  <pc:docChgLst>
    <pc:chgData name="Arvidson, Jonas" userId="S::jonas.arvidson@afry.com::81278e56-c8ae-457e-a61d-b0e72fca45cd" providerId="AD" clId="Web-{945EAE4F-A87A-4A09-A954-2D891A5B29D2}"/>
    <pc:docChg chg="addSld modSld">
      <pc:chgData name="Arvidson, Jonas" userId="S::jonas.arvidson@afry.com::81278e56-c8ae-457e-a61d-b0e72fca45cd" providerId="AD" clId="Web-{945EAE4F-A87A-4A09-A954-2D891A5B29D2}" dt="2022-03-02T10:05:55.610" v="67" actId="20577"/>
      <pc:docMkLst>
        <pc:docMk/>
      </pc:docMkLst>
      <pc:sldChg chg="modSp">
        <pc:chgData name="Arvidson, Jonas" userId="S::jonas.arvidson@afry.com::81278e56-c8ae-457e-a61d-b0e72fca45cd" providerId="AD" clId="Web-{945EAE4F-A87A-4A09-A954-2D891A5B29D2}" dt="2022-03-02T09:46:17.156" v="6" actId="20577"/>
        <pc:sldMkLst>
          <pc:docMk/>
          <pc:sldMk cId="574206105" sldId="278"/>
        </pc:sldMkLst>
        <pc:spChg chg="mod">
          <ac:chgData name="Arvidson, Jonas" userId="S::jonas.arvidson@afry.com::81278e56-c8ae-457e-a61d-b0e72fca45cd" providerId="AD" clId="Web-{945EAE4F-A87A-4A09-A954-2D891A5B29D2}" dt="2022-03-02T09:46:17.156" v="6" actId="20577"/>
          <ac:spMkLst>
            <pc:docMk/>
            <pc:sldMk cId="574206105" sldId="278"/>
            <ac:spMk id="3" creationId="{20FED7B6-98B2-42FE-8939-8E194CFF9B42}"/>
          </ac:spMkLst>
        </pc:spChg>
      </pc:sldChg>
      <pc:sldChg chg="addSp delSp modSp">
        <pc:chgData name="Arvidson, Jonas" userId="S::jonas.arvidson@afry.com::81278e56-c8ae-457e-a61d-b0e72fca45cd" providerId="AD" clId="Web-{945EAE4F-A87A-4A09-A954-2D891A5B29D2}" dt="2022-03-02T09:48:02.300" v="17" actId="1076"/>
        <pc:sldMkLst>
          <pc:docMk/>
          <pc:sldMk cId="4282864423" sldId="279"/>
        </pc:sldMkLst>
        <pc:spChg chg="add del mod">
          <ac:chgData name="Arvidson, Jonas" userId="S::jonas.arvidson@afry.com::81278e56-c8ae-457e-a61d-b0e72fca45cd" providerId="AD" clId="Web-{945EAE4F-A87A-4A09-A954-2D891A5B29D2}" dt="2022-03-02T09:47:36.269" v="13"/>
          <ac:spMkLst>
            <pc:docMk/>
            <pc:sldMk cId="4282864423" sldId="279"/>
            <ac:spMk id="3" creationId="{F73DF554-0D2B-4069-BDB2-EC12F97BC41D}"/>
          </ac:spMkLst>
        </pc:spChg>
        <pc:spChg chg="mod">
          <ac:chgData name="Arvidson, Jonas" userId="S::jonas.arvidson@afry.com::81278e56-c8ae-457e-a61d-b0e72fca45cd" providerId="AD" clId="Web-{945EAE4F-A87A-4A09-A954-2D891A5B29D2}" dt="2022-03-02T09:48:02.300" v="17" actId="1076"/>
          <ac:spMkLst>
            <pc:docMk/>
            <pc:sldMk cId="4282864423" sldId="279"/>
            <ac:spMk id="5" creationId="{6EF412F0-EDF1-4744-8AF4-A2899D151C39}"/>
          </ac:spMkLst>
        </pc:spChg>
      </pc:sldChg>
      <pc:sldChg chg="addSp modSp mod setBg">
        <pc:chgData name="Arvidson, Jonas" userId="S::jonas.arvidson@afry.com::81278e56-c8ae-457e-a61d-b0e72fca45cd" providerId="AD" clId="Web-{945EAE4F-A87A-4A09-A954-2D891A5B29D2}" dt="2022-03-02T09:55:18.141" v="53" actId="20577"/>
        <pc:sldMkLst>
          <pc:docMk/>
          <pc:sldMk cId="3299517860" sldId="280"/>
        </pc:sldMkLst>
        <pc:spChg chg="mod">
          <ac:chgData name="Arvidson, Jonas" userId="S::jonas.arvidson@afry.com::81278e56-c8ae-457e-a61d-b0e72fca45cd" providerId="AD" clId="Web-{945EAE4F-A87A-4A09-A954-2D891A5B29D2}" dt="2022-03-02T09:53:12.886" v="27"/>
          <ac:spMkLst>
            <pc:docMk/>
            <pc:sldMk cId="3299517860" sldId="280"/>
            <ac:spMk id="2" creationId="{15C4E6CE-CB76-4D3C-82AB-BFCF8F28DF58}"/>
          </ac:spMkLst>
        </pc:spChg>
        <pc:spChg chg="mod ord">
          <ac:chgData name="Arvidson, Jonas" userId="S::jonas.arvidson@afry.com::81278e56-c8ae-457e-a61d-b0e72fca45cd" providerId="AD" clId="Web-{945EAE4F-A87A-4A09-A954-2D891A5B29D2}" dt="2022-03-02T09:53:12.886" v="27"/>
          <ac:spMkLst>
            <pc:docMk/>
            <pc:sldMk cId="3299517860" sldId="280"/>
            <ac:spMk id="3" creationId="{EABB6921-E271-4275-A80E-29311E366C6F}"/>
          </ac:spMkLst>
        </pc:spChg>
        <pc:spChg chg="add mod">
          <ac:chgData name="Arvidson, Jonas" userId="S::jonas.arvidson@afry.com::81278e56-c8ae-457e-a61d-b0e72fca45cd" providerId="AD" clId="Web-{945EAE4F-A87A-4A09-A954-2D891A5B29D2}" dt="2022-03-02T09:55:18.141" v="53" actId="20577"/>
          <ac:spMkLst>
            <pc:docMk/>
            <pc:sldMk cId="3299517860" sldId="280"/>
            <ac:spMk id="5" creationId="{7DABE31C-258F-48EA-97D2-5837B93F0C9A}"/>
          </ac:spMkLst>
        </pc:spChg>
        <pc:spChg chg="add">
          <ac:chgData name="Arvidson, Jonas" userId="S::jonas.arvidson@afry.com::81278e56-c8ae-457e-a61d-b0e72fca45cd" providerId="AD" clId="Web-{945EAE4F-A87A-4A09-A954-2D891A5B29D2}" dt="2022-03-02T09:53:12.886" v="27"/>
          <ac:spMkLst>
            <pc:docMk/>
            <pc:sldMk cId="3299517860" sldId="280"/>
            <ac:spMk id="9" creationId="{7065E5E2-B1F7-42E2-9E80-43145C7C2861}"/>
          </ac:spMkLst>
        </pc:spChg>
        <pc:picChg chg="add mod">
          <ac:chgData name="Arvidson, Jonas" userId="S::jonas.arvidson@afry.com::81278e56-c8ae-457e-a61d-b0e72fca45cd" providerId="AD" clId="Web-{945EAE4F-A87A-4A09-A954-2D891A5B29D2}" dt="2022-03-02T09:54:54.764" v="50" actId="1076"/>
          <ac:picMkLst>
            <pc:docMk/>
            <pc:sldMk cId="3299517860" sldId="280"/>
            <ac:picMk id="4" creationId="{50A219FB-518F-4BC8-8A9E-C67BFF2EC61E}"/>
          </ac:picMkLst>
        </pc:picChg>
      </pc:sldChg>
      <pc:sldChg chg="modSp">
        <pc:chgData name="Arvidson, Jonas" userId="S::jonas.arvidson@afry.com::81278e56-c8ae-457e-a61d-b0e72fca45cd" providerId="AD" clId="Web-{945EAE4F-A87A-4A09-A954-2D891A5B29D2}" dt="2022-03-02T10:05:55.610" v="67" actId="20577"/>
        <pc:sldMkLst>
          <pc:docMk/>
          <pc:sldMk cId="1929603951" sldId="286"/>
        </pc:sldMkLst>
        <pc:spChg chg="mod">
          <ac:chgData name="Arvidson, Jonas" userId="S::jonas.arvidson@afry.com::81278e56-c8ae-457e-a61d-b0e72fca45cd" providerId="AD" clId="Web-{945EAE4F-A87A-4A09-A954-2D891A5B29D2}" dt="2022-03-02T10:05:55.610" v="67" actId="20577"/>
          <ac:spMkLst>
            <pc:docMk/>
            <pc:sldMk cId="1929603951" sldId="286"/>
            <ac:spMk id="4" creationId="{C740352F-4C17-461D-8B50-1CDC4067F09E}"/>
          </ac:spMkLst>
        </pc:spChg>
      </pc:sldChg>
      <pc:sldChg chg="addSp delSp modSp new mod setBg">
        <pc:chgData name="Arvidson, Jonas" userId="S::jonas.arvidson@afry.com::81278e56-c8ae-457e-a61d-b0e72fca45cd" providerId="AD" clId="Web-{945EAE4F-A87A-4A09-A954-2D891A5B29D2}" dt="2022-03-02T10:02:37.059" v="64"/>
        <pc:sldMkLst>
          <pc:docMk/>
          <pc:sldMk cId="2939046755" sldId="290"/>
        </pc:sldMkLst>
        <pc:spChg chg="mod">
          <ac:chgData name="Arvidson, Jonas" userId="S::jonas.arvidson@afry.com::81278e56-c8ae-457e-a61d-b0e72fca45cd" providerId="AD" clId="Web-{945EAE4F-A87A-4A09-A954-2D891A5B29D2}" dt="2022-03-02T10:02:37.059" v="64"/>
          <ac:spMkLst>
            <pc:docMk/>
            <pc:sldMk cId="2939046755" sldId="290"/>
            <ac:spMk id="2" creationId="{6F9D6E66-0F7F-4774-AB80-24211FD9A9B5}"/>
          </ac:spMkLst>
        </pc:spChg>
        <pc:spChg chg="del">
          <ac:chgData name="Arvidson, Jonas" userId="S::jonas.arvidson@afry.com::81278e56-c8ae-457e-a61d-b0e72fca45cd" providerId="AD" clId="Web-{945EAE4F-A87A-4A09-A954-2D891A5B29D2}" dt="2022-03-02T10:02:26.745" v="61"/>
          <ac:spMkLst>
            <pc:docMk/>
            <pc:sldMk cId="2939046755" sldId="290"/>
            <ac:spMk id="3" creationId="{03DA0831-8F8E-4E64-9A94-682027ADC0A1}"/>
          </ac:spMkLst>
        </pc:spChg>
        <pc:spChg chg="add">
          <ac:chgData name="Arvidson, Jonas" userId="S::jonas.arvidson@afry.com::81278e56-c8ae-457e-a61d-b0e72fca45cd" providerId="AD" clId="Web-{945EAE4F-A87A-4A09-A954-2D891A5B29D2}" dt="2022-03-02T10:02:37.059" v="64"/>
          <ac:spMkLst>
            <pc:docMk/>
            <pc:sldMk cId="2939046755" sldId="290"/>
            <ac:spMk id="8" creationId="{0CB9E5E5-F16D-4171-8586-62EA2ADA5B56}"/>
          </ac:spMkLst>
        </pc:spChg>
        <pc:spChg chg="add">
          <ac:chgData name="Arvidson, Jonas" userId="S::jonas.arvidson@afry.com::81278e56-c8ae-457e-a61d-b0e72fca45cd" providerId="AD" clId="Web-{945EAE4F-A87A-4A09-A954-2D891A5B29D2}" dt="2022-03-02T10:02:37.059" v="64"/>
          <ac:spMkLst>
            <pc:docMk/>
            <pc:sldMk cId="2939046755" sldId="290"/>
            <ac:spMk id="11" creationId="{7F1E7AFF-0BDE-41B0-A9C8-A3E0E9DED049}"/>
          </ac:spMkLst>
        </pc:spChg>
        <pc:picChg chg="add mod ord">
          <ac:chgData name="Arvidson, Jonas" userId="S::jonas.arvidson@afry.com::81278e56-c8ae-457e-a61d-b0e72fca45cd" providerId="AD" clId="Web-{945EAE4F-A87A-4A09-A954-2D891A5B29D2}" dt="2022-03-02T10:02:37.059" v="64"/>
          <ac:picMkLst>
            <pc:docMk/>
            <pc:sldMk cId="2939046755" sldId="290"/>
            <ac:picMk id="4" creationId="{CC91BB4E-B71C-4052-84B7-86CFB754FF50}"/>
          </ac:picMkLst>
        </pc:picChg>
      </pc:sldChg>
    </pc:docChg>
  </pc:docChgLst>
  <pc:docChgLst>
    <pc:chgData name="Ahlqvist, Fabian" userId="S::fabian.ahlqvist@afry.com::1e34e546-cc40-40f9-b007-0ab3fbdd5b7f" providerId="AD" clId="Web-{9F2743ED-584F-4A8E-916C-21BE57E71B11}"/>
    <pc:docChg chg="modSld">
      <pc:chgData name="Ahlqvist, Fabian" userId="S::fabian.ahlqvist@afry.com::1e34e546-cc40-40f9-b007-0ab3fbdd5b7f" providerId="AD" clId="Web-{9F2743ED-584F-4A8E-916C-21BE57E71B11}" dt="2022-02-28T12:55:52.700" v="20" actId="20577"/>
      <pc:docMkLst>
        <pc:docMk/>
      </pc:docMkLst>
      <pc:sldChg chg="modSp">
        <pc:chgData name="Ahlqvist, Fabian" userId="S::fabian.ahlqvist@afry.com::1e34e546-cc40-40f9-b007-0ab3fbdd5b7f" providerId="AD" clId="Web-{9F2743ED-584F-4A8E-916C-21BE57E71B11}" dt="2022-02-28T12:55:52.700" v="20" actId="20577"/>
        <pc:sldMkLst>
          <pc:docMk/>
          <pc:sldMk cId="574206105" sldId="278"/>
        </pc:sldMkLst>
        <pc:spChg chg="mod">
          <ac:chgData name="Ahlqvist, Fabian" userId="S::fabian.ahlqvist@afry.com::1e34e546-cc40-40f9-b007-0ab3fbdd5b7f" providerId="AD" clId="Web-{9F2743ED-584F-4A8E-916C-21BE57E71B11}" dt="2022-02-28T12:55:52.700" v="20" actId="20577"/>
          <ac:spMkLst>
            <pc:docMk/>
            <pc:sldMk cId="574206105" sldId="278"/>
            <ac:spMk id="3" creationId="{20FED7B6-98B2-42FE-8939-8E194CFF9B42}"/>
          </ac:spMkLst>
        </pc:spChg>
      </pc:sldChg>
    </pc:docChg>
  </pc:docChgLst>
  <pc:docChgLst>
    <pc:chgData name="Ersson, Ludwig" userId="S::ludwig.ersson@afry.com::7b9e3811-f909-4266-9463-cca3e5257b1a" providerId="AD" clId="Web-{DB2BAA4F-CA51-4608-9213-31179E66D69C}"/>
    <pc:docChg chg="modSld">
      <pc:chgData name="Ersson, Ludwig" userId="S::ludwig.ersson@afry.com::7b9e3811-f909-4266-9463-cca3e5257b1a" providerId="AD" clId="Web-{DB2BAA4F-CA51-4608-9213-31179E66D69C}" dt="2022-02-28T13:23:01.717" v="102" actId="20577"/>
      <pc:docMkLst>
        <pc:docMk/>
      </pc:docMkLst>
      <pc:sldChg chg="modSp">
        <pc:chgData name="Ersson, Ludwig" userId="S::ludwig.ersson@afry.com::7b9e3811-f909-4266-9463-cca3e5257b1a" providerId="AD" clId="Web-{DB2BAA4F-CA51-4608-9213-31179E66D69C}" dt="2022-02-28T12:45:55.138" v="0" actId="20577"/>
        <pc:sldMkLst>
          <pc:docMk/>
          <pc:sldMk cId="2634027136" sldId="260"/>
        </pc:sldMkLst>
        <pc:spChg chg="mod">
          <ac:chgData name="Ersson, Ludwig" userId="S::ludwig.ersson@afry.com::7b9e3811-f909-4266-9463-cca3e5257b1a" providerId="AD" clId="Web-{DB2BAA4F-CA51-4608-9213-31179E66D69C}" dt="2022-02-28T12:45:55.138" v="0" actId="20577"/>
          <ac:spMkLst>
            <pc:docMk/>
            <pc:sldMk cId="2634027136" sldId="260"/>
            <ac:spMk id="2" creationId="{0923E2E5-BF18-4B84-9311-9E12C309DD7B}"/>
          </ac:spMkLst>
        </pc:spChg>
      </pc:sldChg>
      <pc:sldChg chg="modSp">
        <pc:chgData name="Ersson, Ludwig" userId="S::ludwig.ersson@afry.com::7b9e3811-f909-4266-9463-cca3e5257b1a" providerId="AD" clId="Web-{DB2BAA4F-CA51-4608-9213-31179E66D69C}" dt="2022-02-28T12:53:04.566" v="30" actId="20577"/>
        <pc:sldMkLst>
          <pc:docMk/>
          <pc:sldMk cId="3299517860" sldId="280"/>
        </pc:sldMkLst>
        <pc:spChg chg="mod">
          <ac:chgData name="Ersson, Ludwig" userId="S::ludwig.ersson@afry.com::7b9e3811-f909-4266-9463-cca3e5257b1a" providerId="AD" clId="Web-{DB2BAA4F-CA51-4608-9213-31179E66D69C}" dt="2022-02-28T12:53:04.566" v="30" actId="20577"/>
          <ac:spMkLst>
            <pc:docMk/>
            <pc:sldMk cId="3299517860" sldId="280"/>
            <ac:spMk id="3" creationId="{EABB6921-E271-4275-A80E-29311E366C6F}"/>
          </ac:spMkLst>
        </pc:spChg>
      </pc:sldChg>
      <pc:sldChg chg="modSp">
        <pc:chgData name="Ersson, Ludwig" userId="S::ludwig.ersson@afry.com::7b9e3811-f909-4266-9463-cca3e5257b1a" providerId="AD" clId="Web-{DB2BAA4F-CA51-4608-9213-31179E66D69C}" dt="2022-02-28T13:23:01.717" v="102" actId="20577"/>
        <pc:sldMkLst>
          <pc:docMk/>
          <pc:sldMk cId="3088783168" sldId="282"/>
        </pc:sldMkLst>
        <pc:spChg chg="mod">
          <ac:chgData name="Ersson, Ludwig" userId="S::ludwig.ersson@afry.com::7b9e3811-f909-4266-9463-cca3e5257b1a" providerId="AD" clId="Web-{DB2BAA4F-CA51-4608-9213-31179E66D69C}" dt="2022-02-28T13:23:01.717" v="102" actId="20577"/>
          <ac:spMkLst>
            <pc:docMk/>
            <pc:sldMk cId="3088783168" sldId="282"/>
            <ac:spMk id="3" creationId="{E0ECCCC6-BDFB-4749-BAA5-E02A92FFD776}"/>
          </ac:spMkLst>
        </pc:spChg>
      </pc:sldChg>
    </pc:docChg>
  </pc:docChgLst>
  <pc:docChgLst>
    <pc:chgData name="Ahlqvist, Fabian" userId="S::fabian.ahlqvist@afry.com::1e34e546-cc40-40f9-b007-0ab3fbdd5b7f" providerId="AD" clId="Web-{4399C084-7960-4A88-8B3B-03B805DF3BC0}"/>
    <pc:docChg chg="modSld">
      <pc:chgData name="Ahlqvist, Fabian" userId="S::fabian.ahlqvist@afry.com::1e34e546-cc40-40f9-b007-0ab3fbdd5b7f" providerId="AD" clId="Web-{4399C084-7960-4A88-8B3B-03B805DF3BC0}" dt="2022-02-28T13:29:32.677" v="150" actId="1076"/>
      <pc:docMkLst>
        <pc:docMk/>
      </pc:docMkLst>
      <pc:sldChg chg="modSp">
        <pc:chgData name="Ahlqvist, Fabian" userId="S::fabian.ahlqvist@afry.com::1e34e546-cc40-40f9-b007-0ab3fbdd5b7f" providerId="AD" clId="Web-{4399C084-7960-4A88-8B3B-03B805DF3BC0}" dt="2022-02-28T13:16:42.302" v="69" actId="20577"/>
        <pc:sldMkLst>
          <pc:docMk/>
          <pc:sldMk cId="3194377694" sldId="256"/>
        </pc:sldMkLst>
        <pc:spChg chg="mod">
          <ac:chgData name="Ahlqvist, Fabian" userId="S::fabian.ahlqvist@afry.com::1e34e546-cc40-40f9-b007-0ab3fbdd5b7f" providerId="AD" clId="Web-{4399C084-7960-4A88-8B3B-03B805DF3BC0}" dt="2022-02-28T13:16:42.302" v="69" actId="20577"/>
          <ac:spMkLst>
            <pc:docMk/>
            <pc:sldMk cId="3194377694" sldId="256"/>
            <ac:spMk id="2" creationId="{00000000-0000-0000-0000-000000000000}"/>
          </ac:spMkLst>
        </pc:spChg>
      </pc:sldChg>
      <pc:sldChg chg="modSp">
        <pc:chgData name="Ahlqvist, Fabian" userId="S::fabian.ahlqvist@afry.com::1e34e546-cc40-40f9-b007-0ab3fbdd5b7f" providerId="AD" clId="Web-{4399C084-7960-4A88-8B3B-03B805DF3BC0}" dt="2022-02-28T13:28:21.066" v="142" actId="1076"/>
        <pc:sldMkLst>
          <pc:docMk/>
          <pc:sldMk cId="1004819010" sldId="277"/>
        </pc:sldMkLst>
        <pc:spChg chg="mod">
          <ac:chgData name="Ahlqvist, Fabian" userId="S::fabian.ahlqvist@afry.com::1e34e546-cc40-40f9-b007-0ab3fbdd5b7f" providerId="AD" clId="Web-{4399C084-7960-4A88-8B3B-03B805DF3BC0}" dt="2022-02-28T13:28:21.066" v="142" actId="1076"/>
          <ac:spMkLst>
            <pc:docMk/>
            <pc:sldMk cId="1004819010" sldId="277"/>
            <ac:spMk id="2" creationId="{EDF6B4BC-FEE7-4009-A6E7-E5839DBB70DD}"/>
          </ac:spMkLst>
        </pc:spChg>
        <pc:spChg chg="mod">
          <ac:chgData name="Ahlqvist, Fabian" userId="S::fabian.ahlqvist@afry.com::1e34e546-cc40-40f9-b007-0ab3fbdd5b7f" providerId="AD" clId="Web-{4399C084-7960-4A88-8B3B-03B805DF3BC0}" dt="2022-02-28T13:24:37.327" v="109"/>
          <ac:spMkLst>
            <pc:docMk/>
            <pc:sldMk cId="1004819010" sldId="277"/>
            <ac:spMk id="5" creationId="{489C471A-7B64-4B71-95D3-9841665FB183}"/>
          </ac:spMkLst>
        </pc:spChg>
        <pc:picChg chg="mod">
          <ac:chgData name="Ahlqvist, Fabian" userId="S::fabian.ahlqvist@afry.com::1e34e546-cc40-40f9-b007-0ab3fbdd5b7f" providerId="AD" clId="Web-{4399C084-7960-4A88-8B3B-03B805DF3BC0}" dt="2022-02-28T13:24:43.093" v="112"/>
          <ac:picMkLst>
            <pc:docMk/>
            <pc:sldMk cId="1004819010" sldId="277"/>
            <ac:picMk id="4" creationId="{7233A76E-0ABE-4C55-B496-DDB7ACDF8465}"/>
          </ac:picMkLst>
        </pc:picChg>
      </pc:sldChg>
      <pc:sldChg chg="modSp">
        <pc:chgData name="Ahlqvist, Fabian" userId="S::fabian.ahlqvist@afry.com::1e34e546-cc40-40f9-b007-0ab3fbdd5b7f" providerId="AD" clId="Web-{4399C084-7960-4A88-8B3B-03B805DF3BC0}" dt="2022-02-28T13:29:16.036" v="148"/>
        <pc:sldMkLst>
          <pc:docMk/>
          <pc:sldMk cId="574206105" sldId="278"/>
        </pc:sldMkLst>
        <pc:spChg chg="mod">
          <ac:chgData name="Ahlqvist, Fabian" userId="S::fabian.ahlqvist@afry.com::1e34e546-cc40-40f9-b007-0ab3fbdd5b7f" providerId="AD" clId="Web-{4399C084-7960-4A88-8B3B-03B805DF3BC0}" dt="2022-02-28T13:28:42.598" v="144" actId="1076"/>
          <ac:spMkLst>
            <pc:docMk/>
            <pc:sldMk cId="574206105" sldId="278"/>
            <ac:spMk id="2" creationId="{2D5E7058-BFBF-4365-B53B-9B238246BEB4}"/>
          </ac:spMkLst>
        </pc:spChg>
        <pc:spChg chg="mod">
          <ac:chgData name="Ahlqvist, Fabian" userId="S::fabian.ahlqvist@afry.com::1e34e546-cc40-40f9-b007-0ab3fbdd5b7f" providerId="AD" clId="Web-{4399C084-7960-4A88-8B3B-03B805DF3BC0}" dt="2022-02-28T13:29:16.036" v="148"/>
          <ac:spMkLst>
            <pc:docMk/>
            <pc:sldMk cId="574206105" sldId="278"/>
            <ac:spMk id="3" creationId="{20FED7B6-98B2-42FE-8939-8E194CFF9B42}"/>
          </ac:spMkLst>
        </pc:spChg>
        <pc:picChg chg="mod">
          <ac:chgData name="Ahlqvist, Fabian" userId="S::fabian.ahlqvist@afry.com::1e34e546-cc40-40f9-b007-0ab3fbdd5b7f" providerId="AD" clId="Web-{4399C084-7960-4A88-8B3B-03B805DF3BC0}" dt="2022-02-28T13:21:09.011" v="75" actId="14100"/>
          <ac:picMkLst>
            <pc:docMk/>
            <pc:sldMk cId="574206105" sldId="278"/>
            <ac:picMk id="4" creationId="{685DF265-4865-4BCE-B55B-ACAADB385A36}"/>
          </ac:picMkLst>
        </pc:picChg>
      </pc:sldChg>
      <pc:sldChg chg="modSp">
        <pc:chgData name="Ahlqvist, Fabian" userId="S::fabian.ahlqvist@afry.com::1e34e546-cc40-40f9-b007-0ab3fbdd5b7f" providerId="AD" clId="Web-{4399C084-7960-4A88-8B3B-03B805DF3BC0}" dt="2022-02-28T13:29:03.239" v="147" actId="1076"/>
        <pc:sldMkLst>
          <pc:docMk/>
          <pc:sldMk cId="4282864423" sldId="279"/>
        </pc:sldMkLst>
        <pc:spChg chg="mod">
          <ac:chgData name="Ahlqvist, Fabian" userId="S::fabian.ahlqvist@afry.com::1e34e546-cc40-40f9-b007-0ab3fbdd5b7f" providerId="AD" clId="Web-{4399C084-7960-4A88-8B3B-03B805DF3BC0}" dt="2022-02-28T13:28:50.036" v="145" actId="1076"/>
          <ac:spMkLst>
            <pc:docMk/>
            <pc:sldMk cId="4282864423" sldId="279"/>
            <ac:spMk id="2" creationId="{3E4495CC-828D-4588-8245-B13A690DE08E}"/>
          </ac:spMkLst>
        </pc:spChg>
        <pc:spChg chg="mod">
          <ac:chgData name="Ahlqvist, Fabian" userId="S::fabian.ahlqvist@afry.com::1e34e546-cc40-40f9-b007-0ab3fbdd5b7f" providerId="AD" clId="Web-{4399C084-7960-4A88-8B3B-03B805DF3BC0}" dt="2022-02-28T13:29:03.239" v="147" actId="1076"/>
          <ac:spMkLst>
            <pc:docMk/>
            <pc:sldMk cId="4282864423" sldId="279"/>
            <ac:spMk id="5" creationId="{6EF412F0-EDF1-4744-8AF4-A2899D151C39}"/>
          </ac:spMkLst>
        </pc:spChg>
        <pc:picChg chg="mod">
          <ac:chgData name="Ahlqvist, Fabian" userId="S::fabian.ahlqvist@afry.com::1e34e546-cc40-40f9-b007-0ab3fbdd5b7f" providerId="AD" clId="Web-{4399C084-7960-4A88-8B3B-03B805DF3BC0}" dt="2022-02-28T13:29:00.270" v="146" actId="1076"/>
          <ac:picMkLst>
            <pc:docMk/>
            <pc:sldMk cId="4282864423" sldId="279"/>
            <ac:picMk id="4" creationId="{ED9B86A5-922C-4E0B-82A4-6E0E7485A374}"/>
          </ac:picMkLst>
        </pc:picChg>
      </pc:sldChg>
      <pc:sldChg chg="addSp delSp modSp mod setBg">
        <pc:chgData name="Ahlqvist, Fabian" userId="S::fabian.ahlqvist@afry.com::1e34e546-cc40-40f9-b007-0ab3fbdd5b7f" providerId="AD" clId="Web-{4399C084-7960-4A88-8B3B-03B805DF3BC0}" dt="2022-02-28T13:29:32.677" v="150" actId="1076"/>
        <pc:sldMkLst>
          <pc:docMk/>
          <pc:sldMk cId="2605195693" sldId="281"/>
        </pc:sldMkLst>
        <pc:spChg chg="mod">
          <ac:chgData name="Ahlqvist, Fabian" userId="S::fabian.ahlqvist@afry.com::1e34e546-cc40-40f9-b007-0ab3fbdd5b7f" providerId="AD" clId="Web-{4399C084-7960-4A88-8B3B-03B805DF3BC0}" dt="2022-02-28T13:28:36.129" v="143" actId="1076"/>
          <ac:spMkLst>
            <pc:docMk/>
            <pc:sldMk cId="2605195693" sldId="281"/>
            <ac:spMk id="2" creationId="{86F67916-C0EC-466F-B972-A7A5661168AA}"/>
          </ac:spMkLst>
        </pc:spChg>
        <pc:spChg chg="del">
          <ac:chgData name="Ahlqvist, Fabian" userId="S::fabian.ahlqvist@afry.com::1e34e546-cc40-40f9-b007-0ab3fbdd5b7f" providerId="AD" clId="Web-{4399C084-7960-4A88-8B3B-03B805DF3BC0}" dt="2022-02-28T13:14:40.378" v="0"/>
          <ac:spMkLst>
            <pc:docMk/>
            <pc:sldMk cId="2605195693" sldId="281"/>
            <ac:spMk id="3" creationId="{81203A14-A08D-4482-9D7F-BBE0CB803A0E}"/>
          </ac:spMkLst>
        </pc:spChg>
        <pc:spChg chg="add mod">
          <ac:chgData name="Ahlqvist, Fabian" userId="S::fabian.ahlqvist@afry.com::1e34e546-cc40-40f9-b007-0ab3fbdd5b7f" providerId="AD" clId="Web-{4399C084-7960-4A88-8B3B-03B805DF3BC0}" dt="2022-02-28T13:29:32.677" v="150" actId="1076"/>
          <ac:spMkLst>
            <pc:docMk/>
            <pc:sldMk cId="2605195693" sldId="281"/>
            <ac:spMk id="8" creationId="{B448C587-18B6-4C4B-8655-6DEB80AA751C}"/>
          </ac:spMkLst>
        </pc:spChg>
        <pc:spChg chg="add">
          <ac:chgData name="Ahlqvist, Fabian" userId="S::fabian.ahlqvist@afry.com::1e34e546-cc40-40f9-b007-0ab3fbdd5b7f" providerId="AD" clId="Web-{4399C084-7960-4A88-8B3B-03B805DF3BC0}" dt="2022-02-28T13:14:47.456" v="1"/>
          <ac:spMkLst>
            <pc:docMk/>
            <pc:sldMk cId="2605195693" sldId="281"/>
            <ac:spMk id="11" creationId="{92B0CFF1-78D7-4A83-A95E-71F9E3831622}"/>
          </ac:spMkLst>
        </pc:spChg>
        <pc:spChg chg="add">
          <ac:chgData name="Ahlqvist, Fabian" userId="S::fabian.ahlqvist@afry.com::1e34e546-cc40-40f9-b007-0ab3fbdd5b7f" providerId="AD" clId="Web-{4399C084-7960-4A88-8B3B-03B805DF3BC0}" dt="2022-02-28T13:14:47.456" v="1"/>
          <ac:spMkLst>
            <pc:docMk/>
            <pc:sldMk cId="2605195693" sldId="281"/>
            <ac:spMk id="46" creationId="{17D11638-D7E0-4D85-B1A6-AF57358C80C3}"/>
          </ac:spMkLst>
        </pc:spChg>
        <pc:grpChg chg="add">
          <ac:chgData name="Ahlqvist, Fabian" userId="S::fabian.ahlqvist@afry.com::1e34e546-cc40-40f9-b007-0ab3fbdd5b7f" providerId="AD" clId="Web-{4399C084-7960-4A88-8B3B-03B805DF3BC0}" dt="2022-02-28T13:14:47.456" v="1"/>
          <ac:grpSpMkLst>
            <pc:docMk/>
            <pc:sldMk cId="2605195693" sldId="281"/>
            <ac:grpSpMk id="13" creationId="{4B74A58D-C788-4F75-B5D1-921E78FF29A7}"/>
          </ac:grpSpMkLst>
        </pc:grpChg>
        <pc:picChg chg="add mod ord">
          <ac:chgData name="Ahlqvist, Fabian" userId="S::fabian.ahlqvist@afry.com::1e34e546-cc40-40f9-b007-0ab3fbdd5b7f" providerId="AD" clId="Web-{4399C084-7960-4A88-8B3B-03B805DF3BC0}" dt="2022-02-28T13:29:27.537" v="149" actId="1076"/>
          <ac:picMkLst>
            <pc:docMk/>
            <pc:sldMk cId="2605195693" sldId="281"/>
            <ac:picMk id="4" creationId="{D14EB1CE-BCAD-4174-AC5D-2A6B5A90E928}"/>
          </ac:picMkLst>
        </pc:picChg>
      </pc:sldChg>
    </pc:docChg>
  </pc:docChgLst>
  <pc:docChgLst>
    <pc:chgData name="Johansson, Maria" userId="S::maria.m.johansson@afry.com::e40f63bf-ae7e-4cbf-9598-a81e3e75c89a" providerId="AD" clId="Web-{F85D4825-D93A-4AD0-9500-4E16CC140FB9}"/>
    <pc:docChg chg="modSld addMainMaster delMainMaster">
      <pc:chgData name="Johansson, Maria" userId="S::maria.m.johansson@afry.com::e40f63bf-ae7e-4cbf-9598-a81e3e75c89a" providerId="AD" clId="Web-{F85D4825-D93A-4AD0-9500-4E16CC140FB9}" dt="2022-03-01T09:43:14.688" v="78" actId="20577"/>
      <pc:docMkLst>
        <pc:docMk/>
      </pc:docMkLst>
      <pc:sldChg chg="delSp modSp mod modClrScheme delDesignElem chgLayout">
        <pc:chgData name="Johansson, Maria" userId="S::maria.m.johansson@afry.com::e40f63bf-ae7e-4cbf-9598-a81e3e75c89a" providerId="AD" clId="Web-{F85D4825-D93A-4AD0-9500-4E16CC140FB9}" dt="2022-03-01T09:42:32.702" v="75" actId="20577"/>
        <pc:sldMkLst>
          <pc:docMk/>
          <pc:sldMk cId="3194377694" sldId="256"/>
        </pc:sldMkLst>
        <pc:spChg chg="mod ord">
          <ac:chgData name="Johansson, Maria" userId="S::maria.m.johansson@afry.com::e40f63bf-ae7e-4cbf-9598-a81e3e75c89a" providerId="AD" clId="Web-{F85D4825-D93A-4AD0-9500-4E16CC140FB9}" dt="2022-03-01T09:42:24.515" v="74" actId="20577"/>
          <ac:spMkLst>
            <pc:docMk/>
            <pc:sldMk cId="3194377694" sldId="256"/>
            <ac:spMk id="2" creationId="{00000000-0000-0000-0000-000000000000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42:32.702" v="75" actId="20577"/>
          <ac:spMkLst>
            <pc:docMk/>
            <pc:sldMk cId="3194377694" sldId="256"/>
            <ac:spMk id="3" creationId="{00000000-0000-0000-0000-000000000000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3194377694" sldId="256"/>
            <ac:spMk id="98" creationId="{BA6285CA-6AFA-4F27-AFB5-1B32CDE09B1A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3194377694" sldId="256"/>
            <ac:spMk id="133" creationId="{A7050958-138C-4DA8-9DF5-1A9D65C19168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3194377694" sldId="256"/>
            <ac:grpSpMk id="100" creationId="{7CC099DD-8E7F-4878-A418-76859A85E971}"/>
          </ac:grpSpMkLst>
        </pc:grpChg>
      </pc:sldChg>
      <pc:sldChg chg="delSp modSp mod modClrScheme delDesignElem chgLayout">
        <pc:chgData name="Johansson, Maria" userId="S::maria.m.johansson@afry.com::e40f63bf-ae7e-4cbf-9598-a81e3e75c89a" providerId="AD" clId="Web-{F85D4825-D93A-4AD0-9500-4E16CC140FB9}" dt="2022-03-01T09:37:57.851" v="5" actId="14100"/>
        <pc:sldMkLst>
          <pc:docMk/>
          <pc:sldMk cId="1949790830" sldId="257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1949790830" sldId="257"/>
            <ac:spMk id="2" creationId="{BB683774-6A58-4D05-B78F-27190E63FB1D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1949790830" sldId="257"/>
            <ac:spMk id="8" creationId="{D0D72BE3-1F33-4762-8A76-8529A4E8CD92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1949790830" sldId="257"/>
            <ac:spMk id="11" creationId="{1C582B07-D0F0-4B6B-A5D9-D2F192CB3A4E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1949790830" sldId="257"/>
            <ac:spMk id="46" creationId="{3C541D4F-11C2-4F36-B2A3-AB9028F2A078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1949790830" sldId="257"/>
            <ac:grpSpMk id="13" creationId="{5591A4A5-C00F-4B45-9735-FD2841BF348B}"/>
          </ac:grpSpMkLst>
        </pc:grpChg>
        <pc:picChg chg="mod">
          <ac:chgData name="Johansson, Maria" userId="S::maria.m.johansson@afry.com::e40f63bf-ae7e-4cbf-9598-a81e3e75c89a" providerId="AD" clId="Web-{F85D4825-D93A-4AD0-9500-4E16CC140FB9}" dt="2022-03-01T09:37:57.851" v="5" actId="14100"/>
          <ac:picMkLst>
            <pc:docMk/>
            <pc:sldMk cId="1949790830" sldId="257"/>
            <ac:picMk id="4" creationId="{13A96A55-3055-4AA0-9EF4-22DB48BBEE6C}"/>
          </ac:picMkLst>
        </pc:picChg>
      </pc:sldChg>
      <pc:sldChg chg="delSp modSp mod modClrScheme delDesignElem chgLayout">
        <pc:chgData name="Johansson, Maria" userId="S::maria.m.johansson@afry.com::e40f63bf-ae7e-4cbf-9598-a81e3e75c89a" providerId="AD" clId="Web-{F85D4825-D93A-4AD0-9500-4E16CC140FB9}" dt="2022-03-01T09:38:09.695" v="8" actId="1076"/>
        <pc:sldMkLst>
          <pc:docMk/>
          <pc:sldMk cId="1120473685" sldId="258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1120473685" sldId="258"/>
            <ac:spMk id="2" creationId="{BB683774-6A58-4D05-B78F-27190E63FB1D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1120473685" sldId="258"/>
            <ac:spMk id="8" creationId="{D0D72BE3-1F33-4762-8A76-8529A4E8CD92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1120473685" sldId="258"/>
            <ac:spMk id="11" creationId="{1C582B07-D0F0-4B6B-A5D9-D2F192CB3A4E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1120473685" sldId="258"/>
            <ac:spMk id="46" creationId="{3C541D4F-11C2-4F36-B2A3-AB9028F2A078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1120473685" sldId="258"/>
            <ac:grpSpMk id="13" creationId="{5591A4A5-C00F-4B45-9735-FD2841BF348B}"/>
          </ac:grpSpMkLst>
        </pc:grpChg>
        <pc:picChg chg="mod">
          <ac:chgData name="Johansson, Maria" userId="S::maria.m.johansson@afry.com::e40f63bf-ae7e-4cbf-9598-a81e3e75c89a" providerId="AD" clId="Web-{F85D4825-D93A-4AD0-9500-4E16CC140FB9}" dt="2022-03-01T09:38:09.695" v="8" actId="1076"/>
          <ac:picMkLst>
            <pc:docMk/>
            <pc:sldMk cId="1120473685" sldId="258"/>
            <ac:picMk id="4" creationId="{13A96A55-3055-4AA0-9EF4-22DB48BBEE6C}"/>
          </ac:picMkLst>
        </pc:picChg>
      </pc:sldChg>
      <pc:sldChg chg="delSp modSp mod modClrScheme delDesignElem chgLayout">
        <pc:chgData name="Johansson, Maria" userId="S::maria.m.johansson@afry.com::e40f63bf-ae7e-4cbf-9598-a81e3e75c89a" providerId="AD" clId="Web-{F85D4825-D93A-4AD0-9500-4E16CC140FB9}" dt="2022-03-01T09:38:51.790" v="20" actId="1076"/>
        <pc:sldMkLst>
          <pc:docMk/>
          <pc:sldMk cId="2521589301" sldId="259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2521589301" sldId="259"/>
            <ac:spMk id="2" creationId="{BB683774-6A58-4D05-B78F-27190E63FB1D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2521589301" sldId="259"/>
            <ac:spMk id="8" creationId="{D0D72BE3-1F33-4762-8A76-8529A4E8CD92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2521589301" sldId="259"/>
            <ac:spMk id="88" creationId="{1C582B07-D0F0-4B6B-A5D9-D2F192CB3A4E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2521589301" sldId="259"/>
            <ac:spMk id="90" creationId="{3C541D4F-11C2-4F36-B2A3-AB9028F2A078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2521589301" sldId="259"/>
            <ac:grpSpMk id="89" creationId="{5591A4A5-C00F-4B45-9735-FD2841BF348B}"/>
          </ac:grpSpMkLst>
        </pc:grpChg>
        <pc:picChg chg="mod modCrop">
          <ac:chgData name="Johansson, Maria" userId="S::maria.m.johansson@afry.com::e40f63bf-ae7e-4cbf-9598-a81e3e75c89a" providerId="AD" clId="Web-{F85D4825-D93A-4AD0-9500-4E16CC140FB9}" dt="2022-03-01T09:38:51.790" v="20" actId="1076"/>
          <ac:picMkLst>
            <pc:docMk/>
            <pc:sldMk cId="2521589301" sldId="259"/>
            <ac:picMk id="4" creationId="{13A96A55-3055-4AA0-9EF4-22DB48BBEE6C}"/>
          </ac:picMkLst>
        </pc:picChg>
      </pc:sldChg>
      <pc:sldChg chg="delSp modSp mod modClrScheme delDesignElem chgLayout">
        <pc:chgData name="Johansson, Maria" userId="S::maria.m.johansson@afry.com::e40f63bf-ae7e-4cbf-9598-a81e3e75c89a" providerId="AD" clId="Web-{F85D4825-D93A-4AD0-9500-4E16CC140FB9}" dt="2022-03-01T09:37:35.929" v="1"/>
        <pc:sldMkLst>
          <pc:docMk/>
          <pc:sldMk cId="2634027136" sldId="260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2634027136" sldId="260"/>
            <ac:spMk id="2" creationId="{0923E2E5-BF18-4B84-9311-9E12C309DD7B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2634027136" sldId="260"/>
            <ac:spMk id="3" creationId="{850114B9-6399-4A1A-90B1-63A2EB86F76A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2634027136" sldId="260"/>
            <ac:spMk id="50" creationId="{1C582B07-D0F0-4B6B-A5D9-D2F192CB3A4E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2634027136" sldId="260"/>
            <ac:spMk id="85" creationId="{BEAC0A80-07D3-49CB-87C3-BC34F219DFF7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2634027136" sldId="260"/>
            <ac:grpSpMk id="52" creationId="{4D431671-5191-4947-8899-E90505A70426}"/>
          </ac:grpSpMkLst>
        </pc:grpChg>
      </pc:sldChg>
      <pc:sldChg chg="delSp modSp mod modClrScheme delDesignElem chgLayout">
        <pc:chgData name="Johansson, Maria" userId="S::maria.m.johansson@afry.com::e40f63bf-ae7e-4cbf-9598-a81e3e75c89a" providerId="AD" clId="Web-{F85D4825-D93A-4AD0-9500-4E16CC140FB9}" dt="2022-03-01T09:39:05.337" v="23" actId="1076"/>
        <pc:sldMkLst>
          <pc:docMk/>
          <pc:sldMk cId="3363249193" sldId="261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3363249193" sldId="261"/>
            <ac:spMk id="2" creationId="{BB683774-6A58-4D05-B78F-27190E63FB1D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3363249193" sldId="261"/>
            <ac:spMk id="8" creationId="{D0D72BE3-1F33-4762-8A76-8529A4E8CD92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3363249193" sldId="261"/>
            <ac:spMk id="88" creationId="{1C582B07-D0F0-4B6B-A5D9-D2F192CB3A4E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3363249193" sldId="261"/>
            <ac:spMk id="90" creationId="{3C541D4F-11C2-4F36-B2A3-AB9028F2A078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3363249193" sldId="261"/>
            <ac:grpSpMk id="89" creationId="{5591A4A5-C00F-4B45-9735-FD2841BF348B}"/>
          </ac:grpSpMkLst>
        </pc:grpChg>
        <pc:picChg chg="mod">
          <ac:chgData name="Johansson, Maria" userId="S::maria.m.johansson@afry.com::e40f63bf-ae7e-4cbf-9598-a81e3e75c89a" providerId="AD" clId="Web-{F85D4825-D93A-4AD0-9500-4E16CC140FB9}" dt="2022-03-01T09:39:05.337" v="23" actId="1076"/>
          <ac:picMkLst>
            <pc:docMk/>
            <pc:sldMk cId="3363249193" sldId="261"/>
            <ac:picMk id="4" creationId="{13A96A55-3055-4AA0-9EF4-22DB48BBEE6C}"/>
          </ac:picMkLst>
        </pc:picChg>
      </pc:sldChg>
      <pc:sldChg chg="delSp modSp mod modClrScheme delDesignElem chgLayout">
        <pc:chgData name="Johansson, Maria" userId="S::maria.m.johansson@afry.com::e40f63bf-ae7e-4cbf-9598-a81e3e75c89a" providerId="AD" clId="Web-{F85D4825-D93A-4AD0-9500-4E16CC140FB9}" dt="2022-03-01T09:39:14.463" v="27" actId="1076"/>
        <pc:sldMkLst>
          <pc:docMk/>
          <pc:sldMk cId="63041320" sldId="262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63041320" sldId="262"/>
            <ac:spMk id="2" creationId="{BB683774-6A58-4D05-B78F-27190E63FB1D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63041320" sldId="262"/>
            <ac:spMk id="8" creationId="{D0D72BE3-1F33-4762-8A76-8529A4E8CD92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63041320" sldId="262"/>
            <ac:spMk id="88" creationId="{1C582B07-D0F0-4B6B-A5D9-D2F192CB3A4E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63041320" sldId="262"/>
            <ac:spMk id="90" creationId="{3C541D4F-11C2-4F36-B2A3-AB9028F2A078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63041320" sldId="262"/>
            <ac:grpSpMk id="89" creationId="{5591A4A5-C00F-4B45-9735-FD2841BF348B}"/>
          </ac:grpSpMkLst>
        </pc:grpChg>
        <pc:picChg chg="mod">
          <ac:chgData name="Johansson, Maria" userId="S::maria.m.johansson@afry.com::e40f63bf-ae7e-4cbf-9598-a81e3e75c89a" providerId="AD" clId="Web-{F85D4825-D93A-4AD0-9500-4E16CC140FB9}" dt="2022-03-01T09:39:14.463" v="27" actId="1076"/>
          <ac:picMkLst>
            <pc:docMk/>
            <pc:sldMk cId="63041320" sldId="262"/>
            <ac:picMk id="4" creationId="{13A96A55-3055-4AA0-9EF4-22DB48BBEE6C}"/>
          </ac:picMkLst>
        </pc:picChg>
      </pc:sldChg>
      <pc:sldChg chg="delSp modSp mod modClrScheme delDesignElem chgLayout">
        <pc:chgData name="Johansson, Maria" userId="S::maria.m.johansson@afry.com::e40f63bf-ae7e-4cbf-9598-a81e3e75c89a" providerId="AD" clId="Web-{F85D4825-D93A-4AD0-9500-4E16CC140FB9}" dt="2022-03-01T09:41:06.231" v="58" actId="1076"/>
        <pc:sldMkLst>
          <pc:docMk/>
          <pc:sldMk cId="895169334" sldId="263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895169334" sldId="263"/>
            <ac:spMk id="2" creationId="{BB683774-6A58-4D05-B78F-27190E63FB1D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895169334" sldId="263"/>
            <ac:spMk id="8" creationId="{D0D72BE3-1F33-4762-8A76-8529A4E8CD92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895169334" sldId="263"/>
            <ac:spMk id="88" creationId="{1C582B07-D0F0-4B6B-A5D9-D2F192CB3A4E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895169334" sldId="263"/>
            <ac:spMk id="90" creationId="{3C541D4F-11C2-4F36-B2A3-AB9028F2A078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895169334" sldId="263"/>
            <ac:grpSpMk id="89" creationId="{5591A4A5-C00F-4B45-9735-FD2841BF348B}"/>
          </ac:grpSpMkLst>
        </pc:grpChg>
        <pc:picChg chg="mod">
          <ac:chgData name="Johansson, Maria" userId="S::maria.m.johansson@afry.com::e40f63bf-ae7e-4cbf-9598-a81e3e75c89a" providerId="AD" clId="Web-{F85D4825-D93A-4AD0-9500-4E16CC140FB9}" dt="2022-03-01T09:41:06.231" v="58" actId="1076"/>
          <ac:picMkLst>
            <pc:docMk/>
            <pc:sldMk cId="895169334" sldId="263"/>
            <ac:picMk id="4" creationId="{13A96A55-3055-4AA0-9EF4-22DB48BBEE6C}"/>
          </ac:picMkLst>
        </pc:picChg>
      </pc:sldChg>
      <pc:sldChg chg="delSp modSp mod modClrScheme delDesignElem chgLayout">
        <pc:chgData name="Johansson, Maria" userId="S::maria.m.johansson@afry.com::e40f63bf-ae7e-4cbf-9598-a81e3e75c89a" providerId="AD" clId="Web-{F85D4825-D93A-4AD0-9500-4E16CC140FB9}" dt="2022-03-01T09:39:41.291" v="33" actId="14100"/>
        <pc:sldMkLst>
          <pc:docMk/>
          <pc:sldMk cId="1852877028" sldId="264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1852877028" sldId="264"/>
            <ac:spMk id="2" creationId="{BB683774-6A58-4D05-B78F-27190E63FB1D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1852877028" sldId="264"/>
            <ac:spMk id="8" creationId="{D0D72BE3-1F33-4762-8A76-8529A4E8CD92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1852877028" sldId="264"/>
            <ac:spMk id="88" creationId="{1C582B07-D0F0-4B6B-A5D9-D2F192CB3A4E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1852877028" sldId="264"/>
            <ac:spMk id="90" creationId="{3C541D4F-11C2-4F36-B2A3-AB9028F2A078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1852877028" sldId="264"/>
            <ac:grpSpMk id="89" creationId="{5591A4A5-C00F-4B45-9735-FD2841BF348B}"/>
          </ac:grpSpMkLst>
        </pc:grpChg>
        <pc:picChg chg="mod modCrop">
          <ac:chgData name="Johansson, Maria" userId="S::maria.m.johansson@afry.com::e40f63bf-ae7e-4cbf-9598-a81e3e75c89a" providerId="AD" clId="Web-{F85D4825-D93A-4AD0-9500-4E16CC140FB9}" dt="2022-03-01T09:39:41.291" v="33" actId="14100"/>
          <ac:picMkLst>
            <pc:docMk/>
            <pc:sldMk cId="1852877028" sldId="264"/>
            <ac:picMk id="4" creationId="{13A96A55-3055-4AA0-9EF4-22DB48BBEE6C}"/>
          </ac:picMkLst>
        </pc:picChg>
      </pc:sldChg>
      <pc:sldChg chg="delSp modSp mod modClrScheme delDesignElem chgLayout">
        <pc:chgData name="Johansson, Maria" userId="S::maria.m.johansson@afry.com::e40f63bf-ae7e-4cbf-9598-a81e3e75c89a" providerId="AD" clId="Web-{F85D4825-D93A-4AD0-9500-4E16CC140FB9}" dt="2022-03-01T09:39:54.260" v="37" actId="14100"/>
        <pc:sldMkLst>
          <pc:docMk/>
          <pc:sldMk cId="1218132339" sldId="265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1218132339" sldId="265"/>
            <ac:spMk id="2" creationId="{BB683774-6A58-4D05-B78F-27190E63FB1D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1218132339" sldId="265"/>
            <ac:spMk id="8" creationId="{D0D72BE3-1F33-4762-8A76-8529A4E8CD92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1218132339" sldId="265"/>
            <ac:spMk id="88" creationId="{1C582B07-D0F0-4B6B-A5D9-D2F192CB3A4E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1218132339" sldId="265"/>
            <ac:spMk id="90" creationId="{3C541D4F-11C2-4F36-B2A3-AB9028F2A078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1218132339" sldId="265"/>
            <ac:grpSpMk id="89" creationId="{5591A4A5-C00F-4B45-9735-FD2841BF348B}"/>
          </ac:grpSpMkLst>
        </pc:grpChg>
        <pc:picChg chg="mod">
          <ac:chgData name="Johansson, Maria" userId="S::maria.m.johansson@afry.com::e40f63bf-ae7e-4cbf-9598-a81e3e75c89a" providerId="AD" clId="Web-{F85D4825-D93A-4AD0-9500-4E16CC140FB9}" dt="2022-03-01T09:39:54.260" v="37" actId="14100"/>
          <ac:picMkLst>
            <pc:docMk/>
            <pc:sldMk cId="1218132339" sldId="265"/>
            <ac:picMk id="4" creationId="{13A96A55-3055-4AA0-9EF4-22DB48BBEE6C}"/>
          </ac:picMkLst>
        </pc:picChg>
      </pc:sldChg>
      <pc:sldChg chg="delSp modSp mod modClrScheme delDesignElem chgLayout">
        <pc:chgData name="Johansson, Maria" userId="S::maria.m.johansson@afry.com::e40f63bf-ae7e-4cbf-9598-a81e3e75c89a" providerId="AD" clId="Web-{F85D4825-D93A-4AD0-9500-4E16CC140FB9}" dt="2022-03-01T09:40:48.215" v="53" actId="1076"/>
        <pc:sldMkLst>
          <pc:docMk/>
          <pc:sldMk cId="174272619" sldId="266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174272619" sldId="266"/>
            <ac:spMk id="2" creationId="{BB683774-6A58-4D05-B78F-27190E63FB1D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174272619" sldId="266"/>
            <ac:spMk id="8" creationId="{D0D72BE3-1F33-4762-8A76-8529A4E8CD92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174272619" sldId="266"/>
            <ac:spMk id="88" creationId="{1C582B07-D0F0-4B6B-A5D9-D2F192CB3A4E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174272619" sldId="266"/>
            <ac:spMk id="90" creationId="{3C541D4F-11C2-4F36-B2A3-AB9028F2A078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174272619" sldId="266"/>
            <ac:grpSpMk id="89" creationId="{5591A4A5-C00F-4B45-9735-FD2841BF348B}"/>
          </ac:grpSpMkLst>
        </pc:grpChg>
        <pc:picChg chg="mod modCrop">
          <ac:chgData name="Johansson, Maria" userId="S::maria.m.johansson@afry.com::e40f63bf-ae7e-4cbf-9598-a81e3e75c89a" providerId="AD" clId="Web-{F85D4825-D93A-4AD0-9500-4E16CC140FB9}" dt="2022-03-01T09:40:48.215" v="53" actId="1076"/>
          <ac:picMkLst>
            <pc:docMk/>
            <pc:sldMk cId="174272619" sldId="266"/>
            <ac:picMk id="4" creationId="{13A96A55-3055-4AA0-9EF4-22DB48BBEE6C}"/>
          </ac:picMkLst>
        </pc:picChg>
      </pc:sldChg>
      <pc:sldChg chg="delSp modSp mod modClrScheme delDesignElem chgLayout">
        <pc:chgData name="Johansson, Maria" userId="S::maria.m.johansson@afry.com::e40f63bf-ae7e-4cbf-9598-a81e3e75c89a" providerId="AD" clId="Web-{F85D4825-D93A-4AD0-9500-4E16CC140FB9}" dt="2022-03-01T09:40:17.089" v="43" actId="14100"/>
        <pc:sldMkLst>
          <pc:docMk/>
          <pc:sldMk cId="36770803" sldId="267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36770803" sldId="267"/>
            <ac:spMk id="2" creationId="{BB683774-6A58-4D05-B78F-27190E63FB1D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36770803" sldId="267"/>
            <ac:spMk id="8" creationId="{D0D72BE3-1F33-4762-8A76-8529A4E8CD92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36770803" sldId="267"/>
            <ac:spMk id="88" creationId="{1C582B07-D0F0-4B6B-A5D9-D2F192CB3A4E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36770803" sldId="267"/>
            <ac:spMk id="90" creationId="{3C541D4F-11C2-4F36-B2A3-AB9028F2A078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36770803" sldId="267"/>
            <ac:grpSpMk id="89" creationId="{5591A4A5-C00F-4B45-9735-FD2841BF348B}"/>
          </ac:grpSpMkLst>
        </pc:grpChg>
        <pc:picChg chg="mod modCrop">
          <ac:chgData name="Johansson, Maria" userId="S::maria.m.johansson@afry.com::e40f63bf-ae7e-4cbf-9598-a81e3e75c89a" providerId="AD" clId="Web-{F85D4825-D93A-4AD0-9500-4E16CC140FB9}" dt="2022-03-01T09:40:17.089" v="43" actId="14100"/>
          <ac:picMkLst>
            <pc:docMk/>
            <pc:sldMk cId="36770803" sldId="267"/>
            <ac:picMk id="4" creationId="{13A96A55-3055-4AA0-9EF4-22DB48BBEE6C}"/>
          </ac:picMkLst>
        </pc:picChg>
      </pc:sldChg>
      <pc:sldChg chg="delSp modSp mod modClrScheme delDesignElem chgLayout">
        <pc:chgData name="Johansson, Maria" userId="S::maria.m.johansson@afry.com::e40f63bf-ae7e-4cbf-9598-a81e3e75c89a" providerId="AD" clId="Web-{F85D4825-D93A-4AD0-9500-4E16CC140FB9}" dt="2022-03-01T09:40:26.402" v="47" actId="1076"/>
        <pc:sldMkLst>
          <pc:docMk/>
          <pc:sldMk cId="1901190948" sldId="268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1901190948" sldId="268"/>
            <ac:spMk id="2" creationId="{BB683774-6A58-4D05-B78F-27190E63FB1D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1901190948" sldId="268"/>
            <ac:spMk id="8" creationId="{D0D72BE3-1F33-4762-8A76-8529A4E8CD92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1901190948" sldId="268"/>
            <ac:spMk id="88" creationId="{1C582B07-D0F0-4B6B-A5D9-D2F192CB3A4E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1901190948" sldId="268"/>
            <ac:spMk id="90" creationId="{3C541D4F-11C2-4F36-B2A3-AB9028F2A078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1901190948" sldId="268"/>
            <ac:grpSpMk id="89" creationId="{5591A4A5-C00F-4B45-9735-FD2841BF348B}"/>
          </ac:grpSpMkLst>
        </pc:grpChg>
        <pc:picChg chg="mod">
          <ac:chgData name="Johansson, Maria" userId="S::maria.m.johansson@afry.com::e40f63bf-ae7e-4cbf-9598-a81e3e75c89a" providerId="AD" clId="Web-{F85D4825-D93A-4AD0-9500-4E16CC140FB9}" dt="2022-03-01T09:40:26.402" v="47" actId="1076"/>
          <ac:picMkLst>
            <pc:docMk/>
            <pc:sldMk cId="1901190948" sldId="268"/>
            <ac:picMk id="4" creationId="{13A96A55-3055-4AA0-9EF4-22DB48BBEE6C}"/>
          </ac:picMkLst>
        </pc:picChg>
      </pc:sldChg>
      <pc:sldChg chg="delSp modSp mod modClrScheme delDesignElem chgLayout">
        <pc:chgData name="Johansson, Maria" userId="S::maria.m.johansson@afry.com::e40f63bf-ae7e-4cbf-9598-a81e3e75c89a" providerId="AD" clId="Web-{F85D4825-D93A-4AD0-9500-4E16CC140FB9}" dt="2022-03-01T09:41:12.466" v="60" actId="14100"/>
        <pc:sldMkLst>
          <pc:docMk/>
          <pc:sldMk cId="2991772750" sldId="269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2991772750" sldId="269"/>
            <ac:spMk id="2" creationId="{BB683774-6A58-4D05-B78F-27190E63FB1D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2991772750" sldId="269"/>
            <ac:spMk id="8" creationId="{D0D72BE3-1F33-4762-8A76-8529A4E8CD92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2991772750" sldId="269"/>
            <ac:spMk id="88" creationId="{1C582B07-D0F0-4B6B-A5D9-D2F192CB3A4E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2991772750" sldId="269"/>
            <ac:spMk id="90" creationId="{3C541D4F-11C2-4F36-B2A3-AB9028F2A078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2991772750" sldId="269"/>
            <ac:grpSpMk id="89" creationId="{5591A4A5-C00F-4B45-9735-FD2841BF348B}"/>
          </ac:grpSpMkLst>
        </pc:grpChg>
        <pc:picChg chg="mod">
          <ac:chgData name="Johansson, Maria" userId="S::maria.m.johansson@afry.com::e40f63bf-ae7e-4cbf-9598-a81e3e75c89a" providerId="AD" clId="Web-{F85D4825-D93A-4AD0-9500-4E16CC140FB9}" dt="2022-03-01T09:41:12.466" v="60" actId="14100"/>
          <ac:picMkLst>
            <pc:docMk/>
            <pc:sldMk cId="2991772750" sldId="269"/>
            <ac:picMk id="4" creationId="{13A96A55-3055-4AA0-9EF4-22DB48BBEE6C}"/>
          </ac:picMkLst>
        </pc:picChg>
      </pc:sldChg>
      <pc:sldChg chg="delSp modSp mod modClrScheme delDesignElem chgLayout">
        <pc:chgData name="Johansson, Maria" userId="S::maria.m.johansson@afry.com::e40f63bf-ae7e-4cbf-9598-a81e3e75c89a" providerId="AD" clId="Web-{F85D4825-D93A-4AD0-9500-4E16CC140FB9}" dt="2022-03-01T09:41:20.153" v="62" actId="14100"/>
        <pc:sldMkLst>
          <pc:docMk/>
          <pc:sldMk cId="13475806" sldId="270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13475806" sldId="270"/>
            <ac:spMk id="2" creationId="{BB683774-6A58-4D05-B78F-27190E63FB1D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13475806" sldId="270"/>
            <ac:spMk id="8" creationId="{D0D72BE3-1F33-4762-8A76-8529A4E8CD92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13475806" sldId="270"/>
            <ac:spMk id="88" creationId="{1C582B07-D0F0-4B6B-A5D9-D2F192CB3A4E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13475806" sldId="270"/>
            <ac:spMk id="90" creationId="{3C541D4F-11C2-4F36-B2A3-AB9028F2A078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13475806" sldId="270"/>
            <ac:grpSpMk id="89" creationId="{5591A4A5-C00F-4B45-9735-FD2841BF348B}"/>
          </ac:grpSpMkLst>
        </pc:grpChg>
        <pc:picChg chg="mod">
          <ac:chgData name="Johansson, Maria" userId="S::maria.m.johansson@afry.com::e40f63bf-ae7e-4cbf-9598-a81e3e75c89a" providerId="AD" clId="Web-{F85D4825-D93A-4AD0-9500-4E16CC140FB9}" dt="2022-03-01T09:41:20.153" v="62" actId="14100"/>
          <ac:picMkLst>
            <pc:docMk/>
            <pc:sldMk cId="13475806" sldId="270"/>
            <ac:picMk id="4" creationId="{13A96A55-3055-4AA0-9EF4-22DB48BBEE6C}"/>
          </ac:picMkLst>
        </pc:picChg>
      </pc:sldChg>
      <pc:sldChg chg="delSp modSp mod modClrScheme delDesignElem chgLayout">
        <pc:chgData name="Johansson, Maria" userId="S::maria.m.johansson@afry.com::e40f63bf-ae7e-4cbf-9598-a81e3e75c89a" providerId="AD" clId="Web-{F85D4825-D93A-4AD0-9500-4E16CC140FB9}" dt="2022-03-01T09:37:35.929" v="1"/>
        <pc:sldMkLst>
          <pc:docMk/>
          <pc:sldMk cId="3528478921" sldId="271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3528478921" sldId="271"/>
            <ac:spMk id="2" creationId="{BB683774-6A58-4D05-B78F-27190E63FB1D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3528478921" sldId="271"/>
            <ac:spMk id="8" creationId="{D0D72BE3-1F33-4762-8A76-8529A4E8CD92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3528478921" sldId="271"/>
            <ac:spMk id="88" creationId="{1C582B07-D0F0-4B6B-A5D9-D2F192CB3A4E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3528478921" sldId="271"/>
            <ac:spMk id="90" creationId="{3C541D4F-11C2-4F36-B2A3-AB9028F2A078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3528478921" sldId="271"/>
            <ac:grpSpMk id="89" creationId="{5591A4A5-C00F-4B45-9735-FD2841BF348B}"/>
          </ac:grpSpMkLst>
        </pc:grpChg>
      </pc:sldChg>
      <pc:sldChg chg="delSp modSp mod modClrScheme delDesignElem chgLayout">
        <pc:chgData name="Johansson, Maria" userId="S::maria.m.johansson@afry.com::e40f63bf-ae7e-4cbf-9598-a81e3e75c89a" providerId="AD" clId="Web-{F85D4825-D93A-4AD0-9500-4E16CC140FB9}" dt="2022-03-01T09:41:42.920" v="70" actId="14100"/>
        <pc:sldMkLst>
          <pc:docMk/>
          <pc:sldMk cId="867524525" sldId="273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867524525" sldId="273"/>
            <ac:spMk id="2" creationId="{BB683774-6A58-4D05-B78F-27190E63FB1D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867524525" sldId="273"/>
            <ac:spMk id="8" creationId="{D0D72BE3-1F33-4762-8A76-8529A4E8CD92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867524525" sldId="273"/>
            <ac:spMk id="88" creationId="{1C582B07-D0F0-4B6B-A5D9-D2F192CB3A4E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867524525" sldId="273"/>
            <ac:spMk id="90" creationId="{3C541D4F-11C2-4F36-B2A3-AB9028F2A078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867524525" sldId="273"/>
            <ac:grpSpMk id="89" creationId="{5591A4A5-C00F-4B45-9735-FD2841BF348B}"/>
          </ac:grpSpMkLst>
        </pc:grpChg>
        <pc:picChg chg="mod modCrop">
          <ac:chgData name="Johansson, Maria" userId="S::maria.m.johansson@afry.com::e40f63bf-ae7e-4cbf-9598-a81e3e75c89a" providerId="AD" clId="Web-{F85D4825-D93A-4AD0-9500-4E16CC140FB9}" dt="2022-03-01T09:41:42.920" v="70" actId="14100"/>
          <ac:picMkLst>
            <pc:docMk/>
            <pc:sldMk cId="867524525" sldId="273"/>
            <ac:picMk id="4" creationId="{13A96A55-3055-4AA0-9EF4-22DB48BBEE6C}"/>
          </ac:picMkLst>
        </pc:picChg>
      </pc:sldChg>
      <pc:sldChg chg="addSp delSp modSp mod modClrScheme delDesignElem chgLayout">
        <pc:chgData name="Johansson, Maria" userId="S::maria.m.johansson@afry.com::e40f63bf-ae7e-4cbf-9598-a81e3e75c89a" providerId="AD" clId="Web-{F85D4825-D93A-4AD0-9500-4E16CC140FB9}" dt="2022-03-01T09:43:14.688" v="78" actId="20577"/>
        <pc:sldMkLst>
          <pc:docMk/>
          <pc:sldMk cId="1626295500" sldId="274"/>
        </pc:sldMkLst>
        <pc:spChg chg="mod ord">
          <ac:chgData name="Johansson, Maria" userId="S::maria.m.johansson@afry.com::e40f63bf-ae7e-4cbf-9598-a81e3e75c89a" providerId="AD" clId="Web-{F85D4825-D93A-4AD0-9500-4E16CC140FB9}" dt="2022-03-01T09:42:59.281" v="76"/>
          <ac:spMkLst>
            <pc:docMk/>
            <pc:sldMk cId="1626295500" sldId="274"/>
            <ac:spMk id="2" creationId="{F2B2C8B5-ADB4-44BB-B0FE-FEA21B77CEB3}"/>
          </ac:spMkLst>
        </pc:spChg>
        <pc:spChg chg="add mod">
          <ac:chgData name="Johansson, Maria" userId="S::maria.m.johansson@afry.com::e40f63bf-ae7e-4cbf-9598-a81e3e75c89a" providerId="AD" clId="Web-{F85D4825-D93A-4AD0-9500-4E16CC140FB9}" dt="2022-03-01T09:43:14.688" v="78" actId="20577"/>
          <ac:spMkLst>
            <pc:docMk/>
            <pc:sldMk cId="1626295500" sldId="274"/>
            <ac:spMk id="3" creationId="{19CF813C-46F0-4192-A496-D32E21912A06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42:59.281" v="76"/>
          <ac:spMkLst>
            <pc:docMk/>
            <pc:sldMk cId="1626295500" sldId="274"/>
            <ac:spMk id="8" creationId="{10EA459A-18D7-46D5-AB70-DA4C7F342CE8}"/>
          </ac:spMkLst>
        </pc:spChg>
        <pc:spChg chg="add">
          <ac:chgData name="Johansson, Maria" userId="S::maria.m.johansson@afry.com::e40f63bf-ae7e-4cbf-9598-a81e3e75c89a" providerId="AD" clId="Web-{F85D4825-D93A-4AD0-9500-4E16CC140FB9}" dt="2022-03-01T09:42:59.281" v="76"/>
          <ac:spMkLst>
            <pc:docMk/>
            <pc:sldMk cId="1626295500" sldId="274"/>
            <ac:spMk id="10" creationId="{A68B95FA-0A3A-43F7-9AD8-E120CE3DB803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1626295500" sldId="274"/>
            <ac:spMk id="51" creationId="{1C582B07-D0F0-4B6B-A5D9-D2F192CB3A4E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1626295500" sldId="274"/>
            <ac:spMk id="86" creationId="{BEAC0A80-07D3-49CB-87C3-BC34F219DFF7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1626295500" sldId="274"/>
            <ac:grpSpMk id="53" creationId="{4D431671-5191-4947-8899-E90505A70426}"/>
          </ac:grpSpMkLst>
        </pc:grpChg>
        <pc:picChg chg="mod ord">
          <ac:chgData name="Johansson, Maria" userId="S::maria.m.johansson@afry.com::e40f63bf-ae7e-4cbf-9598-a81e3e75c89a" providerId="AD" clId="Web-{F85D4825-D93A-4AD0-9500-4E16CC140FB9}" dt="2022-03-01T09:42:59.281" v="76"/>
          <ac:picMkLst>
            <pc:docMk/>
            <pc:sldMk cId="1626295500" sldId="274"/>
            <ac:picMk id="4" creationId="{BF3B93AE-77E5-4ACA-93F2-DC24136A2CE5}"/>
          </ac:picMkLst>
        </pc:picChg>
      </pc:sldChg>
      <pc:sldChg chg="delSp modSp mod modClrScheme delDesignElem chgLayout">
        <pc:chgData name="Johansson, Maria" userId="S::maria.m.johansson@afry.com::e40f63bf-ae7e-4cbf-9598-a81e3e75c89a" providerId="AD" clId="Web-{F85D4825-D93A-4AD0-9500-4E16CC140FB9}" dt="2022-03-01T09:37:35.929" v="1"/>
        <pc:sldMkLst>
          <pc:docMk/>
          <pc:sldMk cId="1394094723" sldId="275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1394094723" sldId="275"/>
            <ac:spMk id="2" creationId="{E2112D5F-60B3-47F3-AF63-B28C6F4B8CC6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1394094723" sldId="275"/>
            <ac:spMk id="3" creationId="{3628108D-C32E-4561-8988-529DCEFC9016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1394094723" sldId="275"/>
            <ac:spMk id="10" creationId="{1C582B07-D0F0-4B6B-A5D9-D2F192CB3A4E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1394094723" sldId="275"/>
            <ac:spMk id="45" creationId="{BEAC0A80-07D3-49CB-87C3-BC34F219DFF7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1394094723" sldId="275"/>
            <ac:grpSpMk id="12" creationId="{4D431671-5191-4947-8899-E90505A70426}"/>
          </ac:grpSpMkLst>
        </pc:grpChg>
      </pc:sldChg>
      <pc:sldChg chg="modSp mod modClrScheme chgLayout">
        <pc:chgData name="Johansson, Maria" userId="S::maria.m.johansson@afry.com::e40f63bf-ae7e-4cbf-9598-a81e3e75c89a" providerId="AD" clId="Web-{F85D4825-D93A-4AD0-9500-4E16CC140FB9}" dt="2022-03-01T09:37:35.929" v="1"/>
        <pc:sldMkLst>
          <pc:docMk/>
          <pc:sldMk cId="374738496" sldId="276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374738496" sldId="276"/>
            <ac:spMk id="2" creationId="{41C1AB35-25C8-48A5-80FB-31FB3C6774A5}"/>
          </ac:spMkLst>
        </pc:spChg>
      </pc:sldChg>
      <pc:sldChg chg="delSp modSp mod modClrScheme delDesignElem chgLayout">
        <pc:chgData name="Johansson, Maria" userId="S::maria.m.johansson@afry.com::e40f63bf-ae7e-4cbf-9598-a81e3e75c89a" providerId="AD" clId="Web-{F85D4825-D93A-4AD0-9500-4E16CC140FB9}" dt="2022-03-01T09:37:35.929" v="1"/>
        <pc:sldMkLst>
          <pc:docMk/>
          <pc:sldMk cId="1004819010" sldId="277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1004819010" sldId="277"/>
            <ac:spMk id="2" creationId="{EDF6B4BC-FEE7-4009-A6E7-E5839DBB70DD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1004819010" sldId="277"/>
            <ac:spMk id="10" creationId="{92B0CFF1-78D7-4A83-A95E-71F9E3831622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1004819010" sldId="277"/>
            <ac:spMk id="45" creationId="{17D11638-D7E0-4D85-B1A6-AF57358C80C3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1004819010" sldId="277"/>
            <ac:grpSpMk id="12" creationId="{4B74A58D-C788-4F75-B5D1-921E78FF29A7}"/>
          </ac:grpSpMkLst>
        </pc:grpChg>
      </pc:sldChg>
      <pc:sldChg chg="delSp modSp mod modClrScheme delDesignElem chgLayout">
        <pc:chgData name="Johansson, Maria" userId="S::maria.m.johansson@afry.com::e40f63bf-ae7e-4cbf-9598-a81e3e75c89a" providerId="AD" clId="Web-{F85D4825-D93A-4AD0-9500-4E16CC140FB9}" dt="2022-03-01T09:37:35.929" v="1"/>
        <pc:sldMkLst>
          <pc:docMk/>
          <pc:sldMk cId="574206105" sldId="278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574206105" sldId="278"/>
            <ac:spMk id="2" creationId="{2D5E7058-BFBF-4365-B53B-9B238246BEB4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574206105" sldId="278"/>
            <ac:spMk id="3" creationId="{20FED7B6-98B2-42FE-8939-8E194CFF9B42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574206105" sldId="278"/>
            <ac:spMk id="9" creationId="{92B0CFF1-78D7-4A83-A95E-71F9E3831622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574206105" sldId="278"/>
            <ac:spMk id="44" creationId="{17D11638-D7E0-4D85-B1A6-AF57358C80C3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574206105" sldId="278"/>
            <ac:grpSpMk id="11" creationId="{4B74A58D-C788-4F75-B5D1-921E78FF29A7}"/>
          </ac:grpSpMkLst>
        </pc:grpChg>
      </pc:sldChg>
      <pc:sldChg chg="modSp mod modClrScheme chgLayout">
        <pc:chgData name="Johansson, Maria" userId="S::maria.m.johansson@afry.com::e40f63bf-ae7e-4cbf-9598-a81e3e75c89a" providerId="AD" clId="Web-{F85D4825-D93A-4AD0-9500-4E16CC140FB9}" dt="2022-03-01T09:37:35.929" v="1"/>
        <pc:sldMkLst>
          <pc:docMk/>
          <pc:sldMk cId="4282864423" sldId="279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4282864423" sldId="279"/>
            <ac:spMk id="2" creationId="{3E4495CC-828D-4588-8245-B13A690DE08E}"/>
          </ac:spMkLst>
        </pc:spChg>
        <pc:picChg chg="mod ord">
          <ac:chgData name="Johansson, Maria" userId="S::maria.m.johansson@afry.com::e40f63bf-ae7e-4cbf-9598-a81e3e75c89a" providerId="AD" clId="Web-{F85D4825-D93A-4AD0-9500-4E16CC140FB9}" dt="2022-03-01T09:37:35.929" v="1"/>
          <ac:picMkLst>
            <pc:docMk/>
            <pc:sldMk cId="4282864423" sldId="279"/>
            <ac:picMk id="4" creationId="{ED9B86A5-922C-4E0B-82A4-6E0E7485A374}"/>
          </ac:picMkLst>
        </pc:picChg>
      </pc:sldChg>
      <pc:sldChg chg="modSp mod modClrScheme chgLayout">
        <pc:chgData name="Johansson, Maria" userId="S::maria.m.johansson@afry.com::e40f63bf-ae7e-4cbf-9598-a81e3e75c89a" providerId="AD" clId="Web-{F85D4825-D93A-4AD0-9500-4E16CC140FB9}" dt="2022-03-01T09:37:35.929" v="1"/>
        <pc:sldMkLst>
          <pc:docMk/>
          <pc:sldMk cId="3299517860" sldId="280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3299517860" sldId="280"/>
            <ac:spMk id="2" creationId="{15C4E6CE-CB76-4D3C-82AB-BFCF8F28DF58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3299517860" sldId="280"/>
            <ac:spMk id="3" creationId="{EABB6921-E271-4275-A80E-29311E366C6F}"/>
          </ac:spMkLst>
        </pc:spChg>
      </pc:sldChg>
      <pc:sldChg chg="delSp modSp mod modClrScheme delDesignElem chgLayout">
        <pc:chgData name="Johansson, Maria" userId="S::maria.m.johansson@afry.com::e40f63bf-ae7e-4cbf-9598-a81e3e75c89a" providerId="AD" clId="Web-{F85D4825-D93A-4AD0-9500-4E16CC140FB9}" dt="2022-03-01T09:37:35.929" v="1"/>
        <pc:sldMkLst>
          <pc:docMk/>
          <pc:sldMk cId="2605195693" sldId="281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2605195693" sldId="281"/>
            <ac:spMk id="2" creationId="{86F67916-C0EC-466F-B972-A7A5661168AA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2605195693" sldId="281"/>
            <ac:spMk id="8" creationId="{B448C587-18B6-4C4B-8655-6DEB80AA751C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2605195693" sldId="281"/>
            <ac:spMk id="11" creationId="{92B0CFF1-78D7-4A83-A95E-71F9E3831622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2605195693" sldId="281"/>
            <ac:spMk id="46" creationId="{17D11638-D7E0-4D85-B1A6-AF57358C80C3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2605195693" sldId="281"/>
            <ac:grpSpMk id="13" creationId="{4B74A58D-C788-4F75-B5D1-921E78FF29A7}"/>
          </ac:grpSpMkLst>
        </pc:grpChg>
      </pc:sldChg>
      <pc:sldChg chg="delSp modSp mod modClrScheme delDesignElem chgLayout">
        <pc:chgData name="Johansson, Maria" userId="S::maria.m.johansson@afry.com::e40f63bf-ae7e-4cbf-9598-a81e3e75c89a" providerId="AD" clId="Web-{F85D4825-D93A-4AD0-9500-4E16CC140FB9}" dt="2022-03-01T09:41:28.326" v="64" actId="14100"/>
        <pc:sldMkLst>
          <pc:docMk/>
          <pc:sldMk cId="3290528147" sldId="283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3290528147" sldId="283"/>
            <ac:spMk id="2" creationId="{BB683774-6A58-4D05-B78F-27190E63FB1D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3290528147" sldId="283"/>
            <ac:spMk id="8" creationId="{D0D72BE3-1F33-4762-8A76-8529A4E8CD92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3290528147" sldId="283"/>
            <ac:spMk id="11" creationId="{1C582B07-D0F0-4B6B-A5D9-D2F192CB3A4E}"/>
          </ac:spMkLst>
        </pc:spChg>
        <pc:spChg chg="del">
          <ac:chgData name="Johansson, Maria" userId="S::maria.m.johansson@afry.com::e40f63bf-ae7e-4cbf-9598-a81e3e75c89a" providerId="AD" clId="Web-{F85D4825-D93A-4AD0-9500-4E16CC140FB9}" dt="2022-03-01T09:37:22.459" v="0"/>
          <ac:spMkLst>
            <pc:docMk/>
            <pc:sldMk cId="3290528147" sldId="283"/>
            <ac:spMk id="46" creationId="{3C541D4F-11C2-4F36-B2A3-AB9028F2A078}"/>
          </ac:spMkLst>
        </pc:spChg>
        <pc:grpChg chg="del">
          <ac:chgData name="Johansson, Maria" userId="S::maria.m.johansson@afry.com::e40f63bf-ae7e-4cbf-9598-a81e3e75c89a" providerId="AD" clId="Web-{F85D4825-D93A-4AD0-9500-4E16CC140FB9}" dt="2022-03-01T09:37:22.459" v="0"/>
          <ac:grpSpMkLst>
            <pc:docMk/>
            <pc:sldMk cId="3290528147" sldId="283"/>
            <ac:grpSpMk id="13" creationId="{5591A4A5-C00F-4B45-9735-FD2841BF348B}"/>
          </ac:grpSpMkLst>
        </pc:grpChg>
        <pc:picChg chg="mod">
          <ac:chgData name="Johansson, Maria" userId="S::maria.m.johansson@afry.com::e40f63bf-ae7e-4cbf-9598-a81e3e75c89a" providerId="AD" clId="Web-{F85D4825-D93A-4AD0-9500-4E16CC140FB9}" dt="2022-03-01T09:41:28.326" v="64" actId="14100"/>
          <ac:picMkLst>
            <pc:docMk/>
            <pc:sldMk cId="3290528147" sldId="283"/>
            <ac:picMk id="4" creationId="{13A96A55-3055-4AA0-9EF4-22DB48BBEE6C}"/>
          </ac:picMkLst>
        </pc:picChg>
      </pc:sldChg>
      <pc:sldChg chg="modSp mod modClrScheme chgLayout">
        <pc:chgData name="Johansson, Maria" userId="S::maria.m.johansson@afry.com::e40f63bf-ae7e-4cbf-9598-a81e3e75c89a" providerId="AD" clId="Web-{F85D4825-D93A-4AD0-9500-4E16CC140FB9}" dt="2022-03-01T09:37:35.929" v="1"/>
        <pc:sldMkLst>
          <pc:docMk/>
          <pc:sldMk cId="3091128674" sldId="285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3091128674" sldId="285"/>
            <ac:spMk id="2" creationId="{10289416-AA60-474B-814F-854F8FE8E0F6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3091128674" sldId="285"/>
            <ac:spMk id="3" creationId="{DD42918E-683D-44D9-A472-29BBD9E8214A}"/>
          </ac:spMkLst>
        </pc:spChg>
      </pc:sldChg>
      <pc:sldChg chg="modSp mod modClrScheme chgLayout">
        <pc:chgData name="Johansson, Maria" userId="S::maria.m.johansson@afry.com::e40f63bf-ae7e-4cbf-9598-a81e3e75c89a" providerId="AD" clId="Web-{F85D4825-D93A-4AD0-9500-4E16CC140FB9}" dt="2022-03-01T09:37:35.929" v="1"/>
        <pc:sldMkLst>
          <pc:docMk/>
          <pc:sldMk cId="1929603951" sldId="286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1929603951" sldId="286"/>
            <ac:spMk id="2" creationId="{6F5C6B45-06FA-48A1-A405-31882E8E54B3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1929603951" sldId="286"/>
            <ac:spMk id="4" creationId="{C740352F-4C17-461D-8B50-1CDC4067F09E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1929603951" sldId="286"/>
            <ac:spMk id="5" creationId="{DC9717AE-5474-49BD-99DF-E35ACE0109F3}"/>
          </ac:spMkLst>
        </pc:spChg>
      </pc:sldChg>
      <pc:sldChg chg="modSp mod modClrScheme chgLayout">
        <pc:chgData name="Johansson, Maria" userId="S::maria.m.johansson@afry.com::e40f63bf-ae7e-4cbf-9598-a81e3e75c89a" providerId="AD" clId="Web-{F85D4825-D93A-4AD0-9500-4E16CC140FB9}" dt="2022-03-01T09:37:35.929" v="1"/>
        <pc:sldMkLst>
          <pc:docMk/>
          <pc:sldMk cId="3198241422" sldId="287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3198241422" sldId="287"/>
            <ac:spMk id="2" creationId="{C44955F6-4BDC-4BFB-B8E6-87D3EF4CAAB4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3198241422" sldId="287"/>
            <ac:spMk id="3" creationId="{B9A30899-00FE-449C-A724-7ACFF9DBDA40}"/>
          </ac:spMkLst>
        </pc:spChg>
      </pc:sldChg>
      <pc:sldChg chg="modSp mod modClrScheme chgLayout">
        <pc:chgData name="Johansson, Maria" userId="S::maria.m.johansson@afry.com::e40f63bf-ae7e-4cbf-9598-a81e3e75c89a" providerId="AD" clId="Web-{F85D4825-D93A-4AD0-9500-4E16CC140FB9}" dt="2022-03-01T09:37:35.929" v="1"/>
        <pc:sldMkLst>
          <pc:docMk/>
          <pc:sldMk cId="3699507759" sldId="288"/>
        </pc:sldMkLst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3699507759" sldId="288"/>
            <ac:spMk id="2" creationId="{F2B2C8B5-ADB4-44BB-B0FE-FEA21B77CEB3}"/>
          </ac:spMkLst>
        </pc:spChg>
        <pc:spChg chg="mod ord">
          <ac:chgData name="Johansson, Maria" userId="S::maria.m.johansson@afry.com::e40f63bf-ae7e-4cbf-9598-a81e3e75c89a" providerId="AD" clId="Web-{F85D4825-D93A-4AD0-9500-4E16CC140FB9}" dt="2022-03-01T09:37:35.929" v="1"/>
          <ac:spMkLst>
            <pc:docMk/>
            <pc:sldMk cId="3699507759" sldId="288"/>
            <ac:spMk id="8" creationId="{10EA459A-18D7-46D5-AB70-DA4C7F342CE8}"/>
          </ac:spMkLst>
        </pc:spChg>
      </pc:sldChg>
      <pc:sldMasterChg chg="del delSldLayout">
        <pc:chgData name="Johansson, Maria" userId="S::maria.m.johansson@afry.com::e40f63bf-ae7e-4cbf-9598-a81e3e75c89a" providerId="AD" clId="Web-{F85D4825-D93A-4AD0-9500-4E16CC140FB9}" dt="2022-03-01T09:37:22.459" v="0"/>
        <pc:sldMasterMkLst>
          <pc:docMk/>
          <pc:sldMasterMk cId="2094707790" sldId="2147483673"/>
        </pc:sldMasterMkLst>
        <pc:sldLayoutChg chg="del">
          <pc:chgData name="Johansson, Maria" userId="S::maria.m.johansson@afry.com::e40f63bf-ae7e-4cbf-9598-a81e3e75c89a" providerId="AD" clId="Web-{F85D4825-D93A-4AD0-9500-4E16CC140FB9}" dt="2022-03-01T09:37:22.459" v="0"/>
          <pc:sldLayoutMkLst>
            <pc:docMk/>
            <pc:sldMasterMk cId="2094707790" sldId="2147483673"/>
            <pc:sldLayoutMk cId="2022774507" sldId="2147483662"/>
          </pc:sldLayoutMkLst>
        </pc:sldLayoutChg>
        <pc:sldLayoutChg chg="del">
          <pc:chgData name="Johansson, Maria" userId="S::maria.m.johansson@afry.com::e40f63bf-ae7e-4cbf-9598-a81e3e75c89a" providerId="AD" clId="Web-{F85D4825-D93A-4AD0-9500-4E16CC140FB9}" dt="2022-03-01T09:37:22.459" v="0"/>
          <pc:sldLayoutMkLst>
            <pc:docMk/>
            <pc:sldMasterMk cId="2094707790" sldId="2147483673"/>
            <pc:sldLayoutMk cId="3720563067" sldId="2147483663"/>
          </pc:sldLayoutMkLst>
        </pc:sldLayoutChg>
        <pc:sldLayoutChg chg="del">
          <pc:chgData name="Johansson, Maria" userId="S::maria.m.johansson@afry.com::e40f63bf-ae7e-4cbf-9598-a81e3e75c89a" providerId="AD" clId="Web-{F85D4825-D93A-4AD0-9500-4E16CC140FB9}" dt="2022-03-01T09:37:22.459" v="0"/>
          <pc:sldLayoutMkLst>
            <pc:docMk/>
            <pc:sldMasterMk cId="2094707790" sldId="2147483673"/>
            <pc:sldLayoutMk cId="2491175910" sldId="2147483664"/>
          </pc:sldLayoutMkLst>
        </pc:sldLayoutChg>
        <pc:sldLayoutChg chg="del">
          <pc:chgData name="Johansson, Maria" userId="S::maria.m.johansson@afry.com::e40f63bf-ae7e-4cbf-9598-a81e3e75c89a" providerId="AD" clId="Web-{F85D4825-D93A-4AD0-9500-4E16CC140FB9}" dt="2022-03-01T09:37:22.459" v="0"/>
          <pc:sldLayoutMkLst>
            <pc:docMk/>
            <pc:sldMasterMk cId="2094707790" sldId="2147483673"/>
            <pc:sldLayoutMk cId="4126863563" sldId="2147483665"/>
          </pc:sldLayoutMkLst>
        </pc:sldLayoutChg>
        <pc:sldLayoutChg chg="del">
          <pc:chgData name="Johansson, Maria" userId="S::maria.m.johansson@afry.com::e40f63bf-ae7e-4cbf-9598-a81e3e75c89a" providerId="AD" clId="Web-{F85D4825-D93A-4AD0-9500-4E16CC140FB9}" dt="2022-03-01T09:37:22.459" v="0"/>
          <pc:sldLayoutMkLst>
            <pc:docMk/>
            <pc:sldMasterMk cId="2094707790" sldId="2147483673"/>
            <pc:sldLayoutMk cId="474177338" sldId="2147483666"/>
          </pc:sldLayoutMkLst>
        </pc:sldLayoutChg>
        <pc:sldLayoutChg chg="del">
          <pc:chgData name="Johansson, Maria" userId="S::maria.m.johansson@afry.com::e40f63bf-ae7e-4cbf-9598-a81e3e75c89a" providerId="AD" clId="Web-{F85D4825-D93A-4AD0-9500-4E16CC140FB9}" dt="2022-03-01T09:37:22.459" v="0"/>
          <pc:sldLayoutMkLst>
            <pc:docMk/>
            <pc:sldMasterMk cId="2094707790" sldId="2147483673"/>
            <pc:sldLayoutMk cId="2330554165" sldId="2147483667"/>
          </pc:sldLayoutMkLst>
        </pc:sldLayoutChg>
        <pc:sldLayoutChg chg="del">
          <pc:chgData name="Johansson, Maria" userId="S::maria.m.johansson@afry.com::e40f63bf-ae7e-4cbf-9598-a81e3e75c89a" providerId="AD" clId="Web-{F85D4825-D93A-4AD0-9500-4E16CC140FB9}" dt="2022-03-01T09:37:22.459" v="0"/>
          <pc:sldLayoutMkLst>
            <pc:docMk/>
            <pc:sldMasterMk cId="2094707790" sldId="2147483673"/>
            <pc:sldLayoutMk cId="3175779302" sldId="2147483668"/>
          </pc:sldLayoutMkLst>
        </pc:sldLayoutChg>
        <pc:sldLayoutChg chg="del">
          <pc:chgData name="Johansson, Maria" userId="S::maria.m.johansson@afry.com::e40f63bf-ae7e-4cbf-9598-a81e3e75c89a" providerId="AD" clId="Web-{F85D4825-D93A-4AD0-9500-4E16CC140FB9}" dt="2022-03-01T09:37:22.459" v="0"/>
          <pc:sldLayoutMkLst>
            <pc:docMk/>
            <pc:sldMasterMk cId="2094707790" sldId="2147483673"/>
            <pc:sldLayoutMk cId="4153827733" sldId="2147483669"/>
          </pc:sldLayoutMkLst>
        </pc:sldLayoutChg>
        <pc:sldLayoutChg chg="del">
          <pc:chgData name="Johansson, Maria" userId="S::maria.m.johansson@afry.com::e40f63bf-ae7e-4cbf-9598-a81e3e75c89a" providerId="AD" clId="Web-{F85D4825-D93A-4AD0-9500-4E16CC140FB9}" dt="2022-03-01T09:37:22.459" v="0"/>
          <pc:sldLayoutMkLst>
            <pc:docMk/>
            <pc:sldMasterMk cId="2094707790" sldId="2147483673"/>
            <pc:sldLayoutMk cId="2440973515" sldId="2147483670"/>
          </pc:sldLayoutMkLst>
        </pc:sldLayoutChg>
        <pc:sldLayoutChg chg="del">
          <pc:chgData name="Johansson, Maria" userId="S::maria.m.johansson@afry.com::e40f63bf-ae7e-4cbf-9598-a81e3e75c89a" providerId="AD" clId="Web-{F85D4825-D93A-4AD0-9500-4E16CC140FB9}" dt="2022-03-01T09:37:22.459" v="0"/>
          <pc:sldLayoutMkLst>
            <pc:docMk/>
            <pc:sldMasterMk cId="2094707790" sldId="2147483673"/>
            <pc:sldLayoutMk cId="2789571682" sldId="2147483671"/>
          </pc:sldLayoutMkLst>
        </pc:sldLayoutChg>
        <pc:sldLayoutChg chg="del">
          <pc:chgData name="Johansson, Maria" userId="S::maria.m.johansson@afry.com::e40f63bf-ae7e-4cbf-9598-a81e3e75c89a" providerId="AD" clId="Web-{F85D4825-D93A-4AD0-9500-4E16CC140FB9}" dt="2022-03-01T09:37:22.459" v="0"/>
          <pc:sldLayoutMkLst>
            <pc:docMk/>
            <pc:sldMasterMk cId="2094707790" sldId="2147483673"/>
            <pc:sldLayoutMk cId="4199107034" sldId="2147483672"/>
          </pc:sldLayoutMkLst>
        </pc:sldLayoutChg>
      </pc:sldMasterChg>
      <pc:sldMasterChg chg="add del addSldLayout delSldLayout modSldLayout">
        <pc:chgData name="Johansson, Maria" userId="S::maria.m.johansson@afry.com::e40f63bf-ae7e-4cbf-9598-a81e3e75c89a" providerId="AD" clId="Web-{F85D4825-D93A-4AD0-9500-4E16CC140FB9}" dt="2022-03-01T09:37:35.929" v="1"/>
        <pc:sldMasterMkLst>
          <pc:docMk/>
          <pc:sldMasterMk cId="2076478194" sldId="2147483674"/>
        </pc:sldMasterMkLst>
        <pc:sldLayoutChg chg="add del mod replId">
          <pc:chgData name="Johansson, Maria" userId="S::maria.m.johansson@afry.com::e40f63bf-ae7e-4cbf-9598-a81e3e75c89a" providerId="AD" clId="Web-{F85D4825-D93A-4AD0-9500-4E16CC140FB9}" dt="2022-03-01T09:37:35.929" v="1"/>
          <pc:sldLayoutMkLst>
            <pc:docMk/>
            <pc:sldMasterMk cId="2076478194" sldId="2147483674"/>
            <pc:sldLayoutMk cId="3675829856" sldId="2147483675"/>
          </pc:sldLayoutMkLst>
        </pc:sldLayoutChg>
        <pc:sldLayoutChg chg="add del mod replId">
          <pc:chgData name="Johansson, Maria" userId="S::maria.m.johansson@afry.com::e40f63bf-ae7e-4cbf-9598-a81e3e75c89a" providerId="AD" clId="Web-{F85D4825-D93A-4AD0-9500-4E16CC140FB9}" dt="2022-03-01T09:37:35.929" v="1"/>
          <pc:sldLayoutMkLst>
            <pc:docMk/>
            <pc:sldMasterMk cId="2076478194" sldId="2147483674"/>
            <pc:sldLayoutMk cId="2619127871" sldId="2147483676"/>
          </pc:sldLayoutMkLst>
        </pc:sldLayoutChg>
        <pc:sldLayoutChg chg="add del mod replId">
          <pc:chgData name="Johansson, Maria" userId="S::maria.m.johansson@afry.com::e40f63bf-ae7e-4cbf-9598-a81e3e75c89a" providerId="AD" clId="Web-{F85D4825-D93A-4AD0-9500-4E16CC140FB9}" dt="2022-03-01T09:37:35.929" v="1"/>
          <pc:sldLayoutMkLst>
            <pc:docMk/>
            <pc:sldMasterMk cId="2076478194" sldId="2147483674"/>
            <pc:sldLayoutMk cId="1573913367" sldId="2147483677"/>
          </pc:sldLayoutMkLst>
        </pc:sldLayoutChg>
        <pc:sldLayoutChg chg="add del mod replId">
          <pc:chgData name="Johansson, Maria" userId="S::maria.m.johansson@afry.com::e40f63bf-ae7e-4cbf-9598-a81e3e75c89a" providerId="AD" clId="Web-{F85D4825-D93A-4AD0-9500-4E16CC140FB9}" dt="2022-03-01T09:37:35.929" v="1"/>
          <pc:sldLayoutMkLst>
            <pc:docMk/>
            <pc:sldMasterMk cId="2076478194" sldId="2147483674"/>
            <pc:sldLayoutMk cId="1995469271" sldId="2147483678"/>
          </pc:sldLayoutMkLst>
        </pc:sldLayoutChg>
        <pc:sldLayoutChg chg="add del mod replId">
          <pc:chgData name="Johansson, Maria" userId="S::maria.m.johansson@afry.com::e40f63bf-ae7e-4cbf-9598-a81e3e75c89a" providerId="AD" clId="Web-{F85D4825-D93A-4AD0-9500-4E16CC140FB9}" dt="2022-03-01T09:37:35.929" v="1"/>
          <pc:sldLayoutMkLst>
            <pc:docMk/>
            <pc:sldMasterMk cId="2076478194" sldId="2147483674"/>
            <pc:sldLayoutMk cId="810264676" sldId="2147483679"/>
          </pc:sldLayoutMkLst>
        </pc:sldLayoutChg>
        <pc:sldLayoutChg chg="add del mod replId">
          <pc:chgData name="Johansson, Maria" userId="S::maria.m.johansson@afry.com::e40f63bf-ae7e-4cbf-9598-a81e3e75c89a" providerId="AD" clId="Web-{F85D4825-D93A-4AD0-9500-4E16CC140FB9}" dt="2022-03-01T09:37:35.929" v="1"/>
          <pc:sldLayoutMkLst>
            <pc:docMk/>
            <pc:sldMasterMk cId="2076478194" sldId="2147483674"/>
            <pc:sldLayoutMk cId="1183013287" sldId="2147483680"/>
          </pc:sldLayoutMkLst>
        </pc:sldLayoutChg>
        <pc:sldLayoutChg chg="add del mod replId">
          <pc:chgData name="Johansson, Maria" userId="S::maria.m.johansson@afry.com::e40f63bf-ae7e-4cbf-9598-a81e3e75c89a" providerId="AD" clId="Web-{F85D4825-D93A-4AD0-9500-4E16CC140FB9}" dt="2022-03-01T09:37:35.929" v="1"/>
          <pc:sldLayoutMkLst>
            <pc:docMk/>
            <pc:sldMasterMk cId="2076478194" sldId="2147483674"/>
            <pc:sldLayoutMk cId="3416843813" sldId="2147483681"/>
          </pc:sldLayoutMkLst>
        </pc:sldLayoutChg>
        <pc:sldLayoutChg chg="add del mod replId">
          <pc:chgData name="Johansson, Maria" userId="S::maria.m.johansson@afry.com::e40f63bf-ae7e-4cbf-9598-a81e3e75c89a" providerId="AD" clId="Web-{F85D4825-D93A-4AD0-9500-4E16CC140FB9}" dt="2022-03-01T09:37:35.929" v="1"/>
          <pc:sldLayoutMkLst>
            <pc:docMk/>
            <pc:sldMasterMk cId="2076478194" sldId="2147483674"/>
            <pc:sldLayoutMk cId="1750433167" sldId="2147483682"/>
          </pc:sldLayoutMkLst>
        </pc:sldLayoutChg>
        <pc:sldLayoutChg chg="add del mod replId">
          <pc:chgData name="Johansson, Maria" userId="S::maria.m.johansson@afry.com::e40f63bf-ae7e-4cbf-9598-a81e3e75c89a" providerId="AD" clId="Web-{F85D4825-D93A-4AD0-9500-4E16CC140FB9}" dt="2022-03-01T09:37:35.929" v="1"/>
          <pc:sldLayoutMkLst>
            <pc:docMk/>
            <pc:sldMasterMk cId="2076478194" sldId="2147483674"/>
            <pc:sldLayoutMk cId="1144385297" sldId="2147483683"/>
          </pc:sldLayoutMkLst>
        </pc:sldLayoutChg>
        <pc:sldLayoutChg chg="add del mod replId">
          <pc:chgData name="Johansson, Maria" userId="S::maria.m.johansson@afry.com::e40f63bf-ae7e-4cbf-9598-a81e3e75c89a" providerId="AD" clId="Web-{F85D4825-D93A-4AD0-9500-4E16CC140FB9}" dt="2022-03-01T09:37:35.929" v="1"/>
          <pc:sldLayoutMkLst>
            <pc:docMk/>
            <pc:sldMasterMk cId="2076478194" sldId="2147483674"/>
            <pc:sldLayoutMk cId="3314060866" sldId="2147483684"/>
          </pc:sldLayoutMkLst>
        </pc:sldLayoutChg>
        <pc:sldLayoutChg chg="add del mod replId">
          <pc:chgData name="Johansson, Maria" userId="S::maria.m.johansson@afry.com::e40f63bf-ae7e-4cbf-9598-a81e3e75c89a" providerId="AD" clId="Web-{F85D4825-D93A-4AD0-9500-4E16CC140FB9}" dt="2022-03-01T09:37:35.929" v="1"/>
          <pc:sldLayoutMkLst>
            <pc:docMk/>
            <pc:sldMasterMk cId="2076478194" sldId="2147483674"/>
            <pc:sldLayoutMk cId="309407716" sldId="2147483685"/>
          </pc:sldLayoutMkLst>
        </pc:sldLayoutChg>
      </pc:sldMasterChg>
      <pc:sldMasterChg chg="add addSldLayout modSldLayout">
        <pc:chgData name="Johansson, Maria" userId="S::maria.m.johansson@afry.com::e40f63bf-ae7e-4cbf-9598-a81e3e75c89a" providerId="AD" clId="Web-{F85D4825-D93A-4AD0-9500-4E16CC140FB9}" dt="2022-03-01T09:37:35.929" v="1"/>
        <pc:sldMasterMkLst>
          <pc:docMk/>
          <pc:sldMasterMk cId="2288473899" sldId="2147483686"/>
        </pc:sldMasterMkLst>
        <pc:sldLayoutChg chg="add mod replId">
          <pc:chgData name="Johansson, Maria" userId="S::maria.m.johansson@afry.com::e40f63bf-ae7e-4cbf-9598-a81e3e75c89a" providerId="AD" clId="Web-{F85D4825-D93A-4AD0-9500-4E16CC140FB9}" dt="2022-03-01T09:37:35.929" v="1"/>
          <pc:sldLayoutMkLst>
            <pc:docMk/>
            <pc:sldMasterMk cId="2288473899" sldId="2147483686"/>
            <pc:sldLayoutMk cId="2042759271" sldId="2147483687"/>
          </pc:sldLayoutMkLst>
        </pc:sldLayoutChg>
        <pc:sldLayoutChg chg="add mod replId">
          <pc:chgData name="Johansson, Maria" userId="S::maria.m.johansson@afry.com::e40f63bf-ae7e-4cbf-9598-a81e3e75c89a" providerId="AD" clId="Web-{F85D4825-D93A-4AD0-9500-4E16CC140FB9}" dt="2022-03-01T09:37:35.929" v="1"/>
          <pc:sldLayoutMkLst>
            <pc:docMk/>
            <pc:sldMasterMk cId="2288473899" sldId="2147483686"/>
            <pc:sldLayoutMk cId="3070604409" sldId="2147483688"/>
          </pc:sldLayoutMkLst>
        </pc:sldLayoutChg>
        <pc:sldLayoutChg chg="add mod replId">
          <pc:chgData name="Johansson, Maria" userId="S::maria.m.johansson@afry.com::e40f63bf-ae7e-4cbf-9598-a81e3e75c89a" providerId="AD" clId="Web-{F85D4825-D93A-4AD0-9500-4E16CC140FB9}" dt="2022-03-01T09:37:35.929" v="1"/>
          <pc:sldLayoutMkLst>
            <pc:docMk/>
            <pc:sldMasterMk cId="2288473899" sldId="2147483686"/>
            <pc:sldLayoutMk cId="830049243" sldId="2147483689"/>
          </pc:sldLayoutMkLst>
        </pc:sldLayoutChg>
        <pc:sldLayoutChg chg="add mod replId">
          <pc:chgData name="Johansson, Maria" userId="S::maria.m.johansson@afry.com::e40f63bf-ae7e-4cbf-9598-a81e3e75c89a" providerId="AD" clId="Web-{F85D4825-D93A-4AD0-9500-4E16CC140FB9}" dt="2022-03-01T09:37:35.929" v="1"/>
          <pc:sldLayoutMkLst>
            <pc:docMk/>
            <pc:sldMasterMk cId="2288473899" sldId="2147483686"/>
            <pc:sldLayoutMk cId="475281627" sldId="2147483690"/>
          </pc:sldLayoutMkLst>
        </pc:sldLayoutChg>
        <pc:sldLayoutChg chg="add mod replId">
          <pc:chgData name="Johansson, Maria" userId="S::maria.m.johansson@afry.com::e40f63bf-ae7e-4cbf-9598-a81e3e75c89a" providerId="AD" clId="Web-{F85D4825-D93A-4AD0-9500-4E16CC140FB9}" dt="2022-03-01T09:37:35.929" v="1"/>
          <pc:sldLayoutMkLst>
            <pc:docMk/>
            <pc:sldMasterMk cId="2288473899" sldId="2147483686"/>
            <pc:sldLayoutMk cId="502091788" sldId="2147483691"/>
          </pc:sldLayoutMkLst>
        </pc:sldLayoutChg>
        <pc:sldLayoutChg chg="add mod replId">
          <pc:chgData name="Johansson, Maria" userId="S::maria.m.johansson@afry.com::e40f63bf-ae7e-4cbf-9598-a81e3e75c89a" providerId="AD" clId="Web-{F85D4825-D93A-4AD0-9500-4E16CC140FB9}" dt="2022-03-01T09:37:35.929" v="1"/>
          <pc:sldLayoutMkLst>
            <pc:docMk/>
            <pc:sldMasterMk cId="2288473899" sldId="2147483686"/>
            <pc:sldLayoutMk cId="3025528868" sldId="2147483692"/>
          </pc:sldLayoutMkLst>
        </pc:sldLayoutChg>
        <pc:sldLayoutChg chg="add mod replId">
          <pc:chgData name="Johansson, Maria" userId="S::maria.m.johansson@afry.com::e40f63bf-ae7e-4cbf-9598-a81e3e75c89a" providerId="AD" clId="Web-{F85D4825-D93A-4AD0-9500-4E16CC140FB9}" dt="2022-03-01T09:37:35.929" v="1"/>
          <pc:sldLayoutMkLst>
            <pc:docMk/>
            <pc:sldMasterMk cId="2288473899" sldId="2147483686"/>
            <pc:sldLayoutMk cId="773108215" sldId="2147483693"/>
          </pc:sldLayoutMkLst>
        </pc:sldLayoutChg>
        <pc:sldLayoutChg chg="add mod replId">
          <pc:chgData name="Johansson, Maria" userId="S::maria.m.johansson@afry.com::e40f63bf-ae7e-4cbf-9598-a81e3e75c89a" providerId="AD" clId="Web-{F85D4825-D93A-4AD0-9500-4E16CC140FB9}" dt="2022-03-01T09:37:35.929" v="1"/>
          <pc:sldLayoutMkLst>
            <pc:docMk/>
            <pc:sldMasterMk cId="2288473899" sldId="2147483686"/>
            <pc:sldLayoutMk cId="3891050442" sldId="2147483694"/>
          </pc:sldLayoutMkLst>
        </pc:sldLayoutChg>
        <pc:sldLayoutChg chg="add mod replId">
          <pc:chgData name="Johansson, Maria" userId="S::maria.m.johansson@afry.com::e40f63bf-ae7e-4cbf-9598-a81e3e75c89a" providerId="AD" clId="Web-{F85D4825-D93A-4AD0-9500-4E16CC140FB9}" dt="2022-03-01T09:37:35.929" v="1"/>
          <pc:sldLayoutMkLst>
            <pc:docMk/>
            <pc:sldMasterMk cId="2288473899" sldId="2147483686"/>
            <pc:sldLayoutMk cId="252024162" sldId="2147483695"/>
          </pc:sldLayoutMkLst>
        </pc:sldLayoutChg>
        <pc:sldLayoutChg chg="add mod replId">
          <pc:chgData name="Johansson, Maria" userId="S::maria.m.johansson@afry.com::e40f63bf-ae7e-4cbf-9598-a81e3e75c89a" providerId="AD" clId="Web-{F85D4825-D93A-4AD0-9500-4E16CC140FB9}" dt="2022-03-01T09:37:35.929" v="1"/>
          <pc:sldLayoutMkLst>
            <pc:docMk/>
            <pc:sldMasterMk cId="2288473899" sldId="2147483686"/>
            <pc:sldLayoutMk cId="365292855" sldId="2147483696"/>
          </pc:sldLayoutMkLst>
        </pc:sldLayoutChg>
        <pc:sldLayoutChg chg="add mod replId">
          <pc:chgData name="Johansson, Maria" userId="S::maria.m.johansson@afry.com::e40f63bf-ae7e-4cbf-9598-a81e3e75c89a" providerId="AD" clId="Web-{F85D4825-D93A-4AD0-9500-4E16CC140FB9}" dt="2022-03-01T09:37:35.929" v="1"/>
          <pc:sldLayoutMkLst>
            <pc:docMk/>
            <pc:sldMasterMk cId="2288473899" sldId="2147483686"/>
            <pc:sldLayoutMk cId="3150292042" sldId="2147483697"/>
          </pc:sldLayoutMkLst>
        </pc:sldLayoutChg>
      </pc:sldMasterChg>
    </pc:docChg>
  </pc:docChgLst>
  <pc:docChgLst>
    <pc:chgData name="Koernig, Filip" userId="S::filip.koernig@afry.com::bda86736-eec7-4424-ad51-4ba9f390c5a9" providerId="AD" clId="Web-{8B6B6EB3-2555-4C31-B06E-884C47D36F7A}"/>
    <pc:docChg chg="modSld">
      <pc:chgData name="Koernig, Filip" userId="S::filip.koernig@afry.com::bda86736-eec7-4424-ad51-4ba9f390c5a9" providerId="AD" clId="Web-{8B6B6EB3-2555-4C31-B06E-884C47D36F7A}" dt="2022-03-03T15:04:01.968" v="40" actId="20577"/>
      <pc:docMkLst>
        <pc:docMk/>
      </pc:docMkLst>
      <pc:sldChg chg="modSp">
        <pc:chgData name="Koernig, Filip" userId="S::filip.koernig@afry.com::bda86736-eec7-4424-ad51-4ba9f390c5a9" providerId="AD" clId="Web-{8B6B6EB3-2555-4C31-B06E-884C47D36F7A}" dt="2022-03-03T15:00:01.275" v="12" actId="20577"/>
        <pc:sldMkLst>
          <pc:docMk/>
          <pc:sldMk cId="2634027136" sldId="260"/>
        </pc:sldMkLst>
        <pc:spChg chg="mod">
          <ac:chgData name="Koernig, Filip" userId="S::filip.koernig@afry.com::bda86736-eec7-4424-ad51-4ba9f390c5a9" providerId="AD" clId="Web-{8B6B6EB3-2555-4C31-B06E-884C47D36F7A}" dt="2022-03-03T15:00:01.275" v="12" actId="20577"/>
          <ac:spMkLst>
            <pc:docMk/>
            <pc:sldMk cId="2634027136" sldId="260"/>
            <ac:spMk id="3" creationId="{850114B9-6399-4A1A-90B1-63A2EB86F76A}"/>
          </ac:spMkLst>
        </pc:spChg>
      </pc:sldChg>
      <pc:sldChg chg="modSp">
        <pc:chgData name="Koernig, Filip" userId="S::filip.koernig@afry.com::bda86736-eec7-4424-ad51-4ba9f390c5a9" providerId="AD" clId="Web-{8B6B6EB3-2555-4C31-B06E-884C47D36F7A}" dt="2022-03-03T15:04:01.968" v="40" actId="20577"/>
        <pc:sldMkLst>
          <pc:docMk/>
          <pc:sldMk cId="3299517860" sldId="280"/>
        </pc:sldMkLst>
        <pc:spChg chg="mod">
          <ac:chgData name="Koernig, Filip" userId="S::filip.koernig@afry.com::bda86736-eec7-4424-ad51-4ba9f390c5a9" providerId="AD" clId="Web-{8B6B6EB3-2555-4C31-B06E-884C47D36F7A}" dt="2022-03-03T15:04:01.968" v="40" actId="20577"/>
          <ac:spMkLst>
            <pc:docMk/>
            <pc:sldMk cId="3299517860" sldId="280"/>
            <ac:spMk id="3" creationId="{EABB6921-E271-4275-A80E-29311E366C6F}"/>
          </ac:spMkLst>
        </pc:spChg>
      </pc:sldChg>
    </pc:docChg>
  </pc:docChgLst>
  <pc:docChgLst>
    <pc:chgData name="Johansson, Maria" userId="S::maria.m.johansson@afry.com::e40f63bf-ae7e-4cbf-9598-a81e3e75c89a" providerId="AD" clId="Web-{417BD531-9C8D-4FDC-80ED-A7154FAE63DA}"/>
    <pc:docChg chg="modSld">
      <pc:chgData name="Johansson, Maria" userId="S::maria.m.johansson@afry.com::e40f63bf-ae7e-4cbf-9598-a81e3e75c89a" providerId="AD" clId="Web-{417BD531-9C8D-4FDC-80ED-A7154FAE63DA}" dt="2022-02-28T15:10:55.166" v="1" actId="14100"/>
      <pc:docMkLst>
        <pc:docMk/>
      </pc:docMkLst>
      <pc:sldChg chg="modSp">
        <pc:chgData name="Johansson, Maria" userId="S::maria.m.johansson@afry.com::e40f63bf-ae7e-4cbf-9598-a81e3e75c89a" providerId="AD" clId="Web-{417BD531-9C8D-4FDC-80ED-A7154FAE63DA}" dt="2022-02-28T15:10:55.166" v="1" actId="14100"/>
        <pc:sldMkLst>
          <pc:docMk/>
          <pc:sldMk cId="1949790830" sldId="257"/>
        </pc:sldMkLst>
        <pc:picChg chg="mod">
          <ac:chgData name="Johansson, Maria" userId="S::maria.m.johansson@afry.com::e40f63bf-ae7e-4cbf-9598-a81e3e75c89a" providerId="AD" clId="Web-{417BD531-9C8D-4FDC-80ED-A7154FAE63DA}" dt="2022-02-28T15:10:55.166" v="1" actId="14100"/>
          <ac:picMkLst>
            <pc:docMk/>
            <pc:sldMk cId="1949790830" sldId="257"/>
            <ac:picMk id="4" creationId="{13A96A55-3055-4AA0-9EF4-22DB48BBEE6C}"/>
          </ac:picMkLst>
        </pc:picChg>
      </pc:sldChg>
    </pc:docChg>
  </pc:docChgLst>
  <pc:docChgLst>
    <pc:chgData name="Arvidson, Jonas" userId="S::jonas.arvidson@afry.com::81278e56-c8ae-457e-a61d-b0e72fca45cd" providerId="AD" clId="Web-{1CB7105B-59F0-45B8-AC3B-22D3F1E022A7}"/>
    <pc:docChg chg="addSld delSld">
      <pc:chgData name="Arvidson, Jonas" userId="S::jonas.arvidson@afry.com::81278e56-c8ae-457e-a61d-b0e72fca45cd" providerId="AD" clId="Web-{1CB7105B-59F0-45B8-AC3B-22D3F1E022A7}" dt="2022-03-03T14:04:00.650" v="1"/>
      <pc:docMkLst>
        <pc:docMk/>
      </pc:docMkLst>
      <pc:sldChg chg="add del">
        <pc:chgData name="Arvidson, Jonas" userId="S::jonas.arvidson@afry.com::81278e56-c8ae-457e-a61d-b0e72fca45cd" providerId="AD" clId="Web-{1CB7105B-59F0-45B8-AC3B-22D3F1E022A7}" dt="2022-03-03T14:04:00.650" v="1"/>
        <pc:sldMkLst>
          <pc:docMk/>
          <pc:sldMk cId="1852877028" sldId="264"/>
        </pc:sldMkLst>
      </pc:sldChg>
    </pc:docChg>
  </pc:docChgLst>
  <pc:docChgLst>
    <pc:chgData name="Ahlqvist, Fabian" userId="S::fabian.ahlqvist@afry.com::1e34e546-cc40-40f9-b007-0ab3fbdd5b7f" providerId="AD" clId="Web-{045A6D11-4C42-49B5-9E1C-52B0F3EE9CEA}"/>
    <pc:docChg chg="modSld">
      <pc:chgData name="Ahlqvist, Fabian" userId="S::fabian.ahlqvist@afry.com::1e34e546-cc40-40f9-b007-0ab3fbdd5b7f" providerId="AD" clId="Web-{045A6D11-4C42-49B5-9E1C-52B0F3EE9CEA}" dt="2022-02-28T13:12:14.954" v="41" actId="20577"/>
      <pc:docMkLst>
        <pc:docMk/>
      </pc:docMkLst>
      <pc:sldChg chg="modSp">
        <pc:chgData name="Ahlqvist, Fabian" userId="S::fabian.ahlqvist@afry.com::1e34e546-cc40-40f9-b007-0ab3fbdd5b7f" providerId="AD" clId="Web-{045A6D11-4C42-49B5-9E1C-52B0F3EE9CEA}" dt="2022-02-28T13:12:14.954" v="41" actId="20577"/>
        <pc:sldMkLst>
          <pc:docMk/>
          <pc:sldMk cId="4282864423" sldId="279"/>
        </pc:sldMkLst>
        <pc:spChg chg="mod">
          <ac:chgData name="Ahlqvist, Fabian" userId="S::fabian.ahlqvist@afry.com::1e34e546-cc40-40f9-b007-0ab3fbdd5b7f" providerId="AD" clId="Web-{045A6D11-4C42-49B5-9E1C-52B0F3EE9CEA}" dt="2022-02-28T13:12:14.954" v="41" actId="20577"/>
          <ac:spMkLst>
            <pc:docMk/>
            <pc:sldMk cId="4282864423" sldId="279"/>
            <ac:spMk id="5" creationId="{6EF412F0-EDF1-4744-8AF4-A2899D151C39}"/>
          </ac:spMkLst>
        </pc:spChg>
      </pc:sldChg>
    </pc:docChg>
  </pc:docChgLst>
  <pc:docChgLst>
    <pc:chgData name="Ahlqvist, Fabian" userId="S::fabian.ahlqvist@afry.com::1e34e546-cc40-40f9-b007-0ab3fbdd5b7f" providerId="AD" clId="Web-{A59FE254-2943-4000-A88A-0974DF5E1D7E}"/>
    <pc:docChg chg="modSld">
      <pc:chgData name="Ahlqvist, Fabian" userId="S::fabian.ahlqvist@afry.com::1e34e546-cc40-40f9-b007-0ab3fbdd5b7f" providerId="AD" clId="Web-{A59FE254-2943-4000-A88A-0974DF5E1D7E}" dt="2022-02-28T12:49:23.895" v="68" actId="14100"/>
      <pc:docMkLst>
        <pc:docMk/>
      </pc:docMkLst>
      <pc:sldChg chg="addSp delSp modSp">
        <pc:chgData name="Ahlqvist, Fabian" userId="S::fabian.ahlqvist@afry.com::1e34e546-cc40-40f9-b007-0ab3fbdd5b7f" providerId="AD" clId="Web-{A59FE254-2943-4000-A88A-0974DF5E1D7E}" dt="2022-02-28T12:49:23.895" v="68" actId="14100"/>
        <pc:sldMkLst>
          <pc:docMk/>
          <pc:sldMk cId="1004819010" sldId="277"/>
        </pc:sldMkLst>
        <pc:spChg chg="del">
          <ac:chgData name="Ahlqvist, Fabian" userId="S::fabian.ahlqvist@afry.com::1e34e546-cc40-40f9-b007-0ab3fbdd5b7f" providerId="AD" clId="Web-{A59FE254-2943-4000-A88A-0974DF5E1D7E}" dt="2022-02-28T12:47:06.110" v="0"/>
          <ac:spMkLst>
            <pc:docMk/>
            <pc:sldMk cId="1004819010" sldId="277"/>
            <ac:spMk id="3" creationId="{CB241233-ECA5-4A69-AA45-BD51C450EF79}"/>
          </ac:spMkLst>
        </pc:spChg>
        <pc:spChg chg="add mod">
          <ac:chgData name="Ahlqvist, Fabian" userId="S::fabian.ahlqvist@afry.com::1e34e546-cc40-40f9-b007-0ab3fbdd5b7f" providerId="AD" clId="Web-{A59FE254-2943-4000-A88A-0974DF5E1D7E}" dt="2022-02-28T12:49:01.348" v="64" actId="1076"/>
          <ac:spMkLst>
            <pc:docMk/>
            <pc:sldMk cId="1004819010" sldId="277"/>
            <ac:spMk id="5" creationId="{489C471A-7B64-4B71-95D3-9841665FB183}"/>
          </ac:spMkLst>
        </pc:spChg>
        <pc:picChg chg="add mod ord">
          <ac:chgData name="Ahlqvist, Fabian" userId="S::fabian.ahlqvist@afry.com::1e34e546-cc40-40f9-b007-0ab3fbdd5b7f" providerId="AD" clId="Web-{A59FE254-2943-4000-A88A-0974DF5E1D7E}" dt="2022-02-28T12:49:23.895" v="68" actId="14100"/>
          <ac:picMkLst>
            <pc:docMk/>
            <pc:sldMk cId="1004819010" sldId="277"/>
            <ac:picMk id="4" creationId="{7233A76E-0ABE-4C55-B496-DDB7ACDF8465}"/>
          </ac:picMkLst>
        </pc:picChg>
      </pc:sldChg>
    </pc:docChg>
  </pc:docChgLst>
  <pc:docChgLst>
    <pc:chgData name="Ahlqvist, Fabian" userId="S::fabian.ahlqvist@afry.com::1e34e546-cc40-40f9-b007-0ab3fbdd5b7f" providerId="AD" clId="Web-{AFD5C518-A1DD-4626-A494-F895B17EFC1B}"/>
    <pc:docChg chg="modSld">
      <pc:chgData name="Ahlqvist, Fabian" userId="S::fabian.ahlqvist@afry.com::1e34e546-cc40-40f9-b007-0ab3fbdd5b7f" providerId="AD" clId="Web-{AFD5C518-A1DD-4626-A494-F895B17EFC1B}" dt="2022-02-28T13:14:00.738" v="66" actId="20577"/>
      <pc:docMkLst>
        <pc:docMk/>
      </pc:docMkLst>
      <pc:sldChg chg="modSp">
        <pc:chgData name="Ahlqvist, Fabian" userId="S::fabian.ahlqvist@afry.com::1e34e546-cc40-40f9-b007-0ab3fbdd5b7f" providerId="AD" clId="Web-{AFD5C518-A1DD-4626-A494-F895B17EFC1B}" dt="2022-02-28T13:13:33.721" v="63" actId="14100"/>
        <pc:sldMkLst>
          <pc:docMk/>
          <pc:sldMk cId="4282864423" sldId="279"/>
        </pc:sldMkLst>
        <pc:spChg chg="mod">
          <ac:chgData name="Ahlqvist, Fabian" userId="S::fabian.ahlqvist@afry.com::1e34e546-cc40-40f9-b007-0ab3fbdd5b7f" providerId="AD" clId="Web-{AFD5C518-A1DD-4626-A494-F895B17EFC1B}" dt="2022-02-28T13:13:33.721" v="63" actId="14100"/>
          <ac:spMkLst>
            <pc:docMk/>
            <pc:sldMk cId="4282864423" sldId="279"/>
            <ac:spMk id="5" creationId="{6EF412F0-EDF1-4744-8AF4-A2899D151C39}"/>
          </ac:spMkLst>
        </pc:spChg>
      </pc:sldChg>
      <pc:sldChg chg="modSp">
        <pc:chgData name="Ahlqvist, Fabian" userId="S::fabian.ahlqvist@afry.com::1e34e546-cc40-40f9-b007-0ab3fbdd5b7f" providerId="AD" clId="Web-{AFD5C518-A1DD-4626-A494-F895B17EFC1B}" dt="2022-02-28T13:14:00.738" v="66" actId="20577"/>
        <pc:sldMkLst>
          <pc:docMk/>
          <pc:sldMk cId="2605195693" sldId="281"/>
        </pc:sldMkLst>
        <pc:spChg chg="mod">
          <ac:chgData name="Ahlqvist, Fabian" userId="S::fabian.ahlqvist@afry.com::1e34e546-cc40-40f9-b007-0ab3fbdd5b7f" providerId="AD" clId="Web-{AFD5C518-A1DD-4626-A494-F895B17EFC1B}" dt="2022-02-28T13:14:00.738" v="66" actId="20577"/>
          <ac:spMkLst>
            <pc:docMk/>
            <pc:sldMk cId="2605195693" sldId="281"/>
            <ac:spMk id="2" creationId="{86F67916-C0EC-466F-B972-A7A5661168AA}"/>
          </ac:spMkLst>
        </pc:spChg>
      </pc:sldChg>
    </pc:docChg>
  </pc:docChgLst>
  <pc:docChgLst>
    <pc:chgData name="Ahlqvist, Fabian" userId="S::fabian.ahlqvist@afry.com::1e34e546-cc40-40f9-b007-0ab3fbdd5b7f" providerId="AD" clId="Web-{C7AE03FC-13E3-49BB-9EF5-A0380A1B77A5}"/>
    <pc:docChg chg="modSld">
      <pc:chgData name="Ahlqvist, Fabian" userId="S::fabian.ahlqvist@afry.com::1e34e546-cc40-40f9-b007-0ab3fbdd5b7f" providerId="AD" clId="Web-{C7AE03FC-13E3-49BB-9EF5-A0380A1B77A5}" dt="2022-02-28T12:56:41.366" v="25" actId="20577"/>
      <pc:docMkLst>
        <pc:docMk/>
      </pc:docMkLst>
      <pc:sldChg chg="modSp">
        <pc:chgData name="Ahlqvist, Fabian" userId="S::fabian.ahlqvist@afry.com::1e34e546-cc40-40f9-b007-0ab3fbdd5b7f" providerId="AD" clId="Web-{C7AE03FC-13E3-49BB-9EF5-A0380A1B77A5}" dt="2022-02-28T12:56:41.366" v="25" actId="20577"/>
        <pc:sldMkLst>
          <pc:docMk/>
          <pc:sldMk cId="574206105" sldId="278"/>
        </pc:sldMkLst>
        <pc:spChg chg="mod">
          <ac:chgData name="Ahlqvist, Fabian" userId="S::fabian.ahlqvist@afry.com::1e34e546-cc40-40f9-b007-0ab3fbdd5b7f" providerId="AD" clId="Web-{C7AE03FC-13E3-49BB-9EF5-A0380A1B77A5}" dt="2022-02-28T12:56:41.366" v="25" actId="20577"/>
          <ac:spMkLst>
            <pc:docMk/>
            <pc:sldMk cId="574206105" sldId="278"/>
            <ac:spMk id="3" creationId="{20FED7B6-98B2-42FE-8939-8E194CFF9B42}"/>
          </ac:spMkLst>
        </pc:spChg>
      </pc:sldChg>
    </pc:docChg>
  </pc:docChgLst>
  <pc:docChgLst>
    <pc:chgData name="Ahlqvist, Fabian" userId="S::fabian.ahlqvist@afry.com::1e34e546-cc40-40f9-b007-0ab3fbdd5b7f" providerId="AD" clId="Web-{E466DB17-97D9-43F0-94FF-3D9402B0CFBC}"/>
    <pc:docChg chg="modSld">
      <pc:chgData name="Ahlqvist, Fabian" userId="S::fabian.ahlqvist@afry.com::1e34e546-cc40-40f9-b007-0ab3fbdd5b7f" providerId="AD" clId="Web-{E466DB17-97D9-43F0-94FF-3D9402B0CFBC}" dt="2022-02-28T12:43:19.213" v="54" actId="20577"/>
      <pc:docMkLst>
        <pc:docMk/>
      </pc:docMkLst>
      <pc:sldChg chg="modSp">
        <pc:chgData name="Ahlqvist, Fabian" userId="S::fabian.ahlqvist@afry.com::1e34e546-cc40-40f9-b007-0ab3fbdd5b7f" providerId="AD" clId="Web-{E466DB17-97D9-43F0-94FF-3D9402B0CFBC}" dt="2022-02-28T12:43:19.213" v="54" actId="20577"/>
        <pc:sldMkLst>
          <pc:docMk/>
          <pc:sldMk cId="1394094723" sldId="275"/>
        </pc:sldMkLst>
        <pc:spChg chg="mod">
          <ac:chgData name="Ahlqvist, Fabian" userId="S::fabian.ahlqvist@afry.com::1e34e546-cc40-40f9-b007-0ab3fbdd5b7f" providerId="AD" clId="Web-{E466DB17-97D9-43F0-94FF-3D9402B0CFBC}" dt="2022-02-28T12:43:19.213" v="54" actId="20577"/>
          <ac:spMkLst>
            <pc:docMk/>
            <pc:sldMk cId="1394094723" sldId="275"/>
            <ac:spMk id="3" creationId="{3628108D-C32E-4561-8988-529DCEFC9016}"/>
          </ac:spMkLst>
        </pc:spChg>
      </pc:sldChg>
    </pc:docChg>
  </pc:docChgLst>
  <pc:docChgLst>
    <pc:chgData name="Arvidson, Jonas" userId="S::jonas.arvidson@afry.com::81278e56-c8ae-457e-a61d-b0e72fca45cd" providerId="AD" clId="Web-{7B54CD7B-22B7-4BCB-829D-076FEE516BBF}"/>
    <pc:docChg chg="addSld delSld modSld sldOrd">
      <pc:chgData name="Arvidson, Jonas" userId="S::jonas.arvidson@afry.com::81278e56-c8ae-457e-a61d-b0e72fca45cd" providerId="AD" clId="Web-{7B54CD7B-22B7-4BCB-829D-076FEE516BBF}" dt="2022-02-28T13:34:38.436" v="3135"/>
      <pc:docMkLst>
        <pc:docMk/>
      </pc:docMkLst>
      <pc:sldChg chg="modSp modNotes">
        <pc:chgData name="Arvidson, Jonas" userId="S::jonas.arvidson@afry.com::81278e56-c8ae-457e-a61d-b0e72fca45cd" providerId="AD" clId="Web-{7B54CD7B-22B7-4BCB-829D-076FEE516BBF}" dt="2022-02-28T13:25:59.236" v="2386"/>
        <pc:sldMkLst>
          <pc:docMk/>
          <pc:sldMk cId="1949790830" sldId="257"/>
        </pc:sldMkLst>
        <pc:spChg chg="mod">
          <ac:chgData name="Arvidson, Jonas" userId="S::jonas.arvidson@afry.com::81278e56-c8ae-457e-a61d-b0e72fca45cd" providerId="AD" clId="Web-{7B54CD7B-22B7-4BCB-829D-076FEE516BBF}" dt="2022-02-28T13:06:10.739" v="1638" actId="20577"/>
          <ac:spMkLst>
            <pc:docMk/>
            <pc:sldMk cId="1949790830" sldId="257"/>
            <ac:spMk id="2" creationId="{BB683774-6A58-4D05-B78F-27190E63FB1D}"/>
          </ac:spMkLst>
        </pc:spChg>
        <pc:spChg chg="mod">
          <ac:chgData name="Arvidson, Jonas" userId="S::jonas.arvidson@afry.com::81278e56-c8ae-457e-a61d-b0e72fca45cd" providerId="AD" clId="Web-{7B54CD7B-22B7-4BCB-829D-076FEE516BBF}" dt="2022-02-28T13:08:22.851" v="1727" actId="20577"/>
          <ac:spMkLst>
            <pc:docMk/>
            <pc:sldMk cId="1949790830" sldId="257"/>
            <ac:spMk id="8" creationId="{D0D72BE3-1F33-4762-8A76-8529A4E8CD92}"/>
          </ac:spMkLst>
        </pc:spChg>
      </pc:sldChg>
      <pc:sldChg chg="addSp delSp modSp modNotes">
        <pc:chgData name="Arvidson, Jonas" userId="S::jonas.arvidson@afry.com::81278e56-c8ae-457e-a61d-b0e72fca45cd" providerId="AD" clId="Web-{7B54CD7B-22B7-4BCB-829D-076FEE516BBF}" dt="2022-02-28T13:25:04.953" v="2368"/>
        <pc:sldMkLst>
          <pc:docMk/>
          <pc:sldMk cId="1120473685" sldId="258"/>
        </pc:sldMkLst>
        <pc:spChg chg="mod">
          <ac:chgData name="Arvidson, Jonas" userId="S::jonas.arvidson@afry.com::81278e56-c8ae-457e-a61d-b0e72fca45cd" providerId="AD" clId="Web-{7B54CD7B-22B7-4BCB-829D-076FEE516BBF}" dt="2022-02-28T13:06:07.786" v="1635" actId="20577"/>
          <ac:spMkLst>
            <pc:docMk/>
            <pc:sldMk cId="1120473685" sldId="258"/>
            <ac:spMk id="2" creationId="{BB683774-6A58-4D05-B78F-27190E63FB1D}"/>
          </ac:spMkLst>
        </pc:spChg>
        <pc:spChg chg="add del mod">
          <ac:chgData name="Arvidson, Jonas" userId="S::jonas.arvidson@afry.com::81278e56-c8ae-457e-a61d-b0e72fca45cd" providerId="AD" clId="Web-{7B54CD7B-22B7-4BCB-829D-076FEE516BBF}" dt="2022-02-28T13:07:59.538" v="1716" actId="20577"/>
          <ac:spMkLst>
            <pc:docMk/>
            <pc:sldMk cId="1120473685" sldId="258"/>
            <ac:spMk id="8" creationId="{D0D72BE3-1F33-4762-8A76-8529A4E8CD92}"/>
          </ac:spMkLst>
        </pc:spChg>
        <pc:picChg chg="add del mod ord">
          <ac:chgData name="Arvidson, Jonas" userId="S::jonas.arvidson@afry.com::81278e56-c8ae-457e-a61d-b0e72fca45cd" providerId="AD" clId="Web-{7B54CD7B-22B7-4BCB-829D-076FEE516BBF}" dt="2022-02-28T12:43:45.395" v="287"/>
          <ac:picMkLst>
            <pc:docMk/>
            <pc:sldMk cId="1120473685" sldId="258"/>
            <ac:picMk id="3" creationId="{EF69C3B0-30DA-4DCA-B8B3-A82D5DED4BDA}"/>
          </ac:picMkLst>
        </pc:picChg>
        <pc:picChg chg="add del mod">
          <ac:chgData name="Arvidson, Jonas" userId="S::jonas.arvidson@afry.com::81278e56-c8ae-457e-a61d-b0e72fca45cd" providerId="AD" clId="Web-{7B54CD7B-22B7-4BCB-829D-076FEE516BBF}" dt="2022-02-28T12:44:18.474" v="288"/>
          <ac:picMkLst>
            <pc:docMk/>
            <pc:sldMk cId="1120473685" sldId="258"/>
            <ac:picMk id="4" creationId="{13A96A55-3055-4AA0-9EF4-22DB48BBEE6C}"/>
          </ac:picMkLst>
        </pc:picChg>
      </pc:sldChg>
      <pc:sldChg chg="modSp modNotes">
        <pc:chgData name="Arvidson, Jonas" userId="S::jonas.arvidson@afry.com::81278e56-c8ae-457e-a61d-b0e72fca45cd" providerId="AD" clId="Web-{7B54CD7B-22B7-4BCB-829D-076FEE516BBF}" dt="2022-02-28T13:24:26.624" v="2358"/>
        <pc:sldMkLst>
          <pc:docMk/>
          <pc:sldMk cId="2521589301" sldId="259"/>
        </pc:sldMkLst>
        <pc:spChg chg="mod">
          <ac:chgData name="Arvidson, Jonas" userId="S::jonas.arvidson@afry.com::81278e56-c8ae-457e-a61d-b0e72fca45cd" providerId="AD" clId="Web-{7B54CD7B-22B7-4BCB-829D-076FEE516BBF}" dt="2022-02-28T13:06:03.989" v="1628" actId="20577"/>
          <ac:spMkLst>
            <pc:docMk/>
            <pc:sldMk cId="2521589301" sldId="259"/>
            <ac:spMk id="2" creationId="{BB683774-6A58-4D05-B78F-27190E63FB1D}"/>
          </ac:spMkLst>
        </pc:spChg>
        <pc:spChg chg="mod">
          <ac:chgData name="Arvidson, Jonas" userId="S::jonas.arvidson@afry.com::81278e56-c8ae-457e-a61d-b0e72fca45cd" providerId="AD" clId="Web-{7B54CD7B-22B7-4BCB-829D-076FEE516BBF}" dt="2022-02-28T13:08:27.023" v="1734" actId="20577"/>
          <ac:spMkLst>
            <pc:docMk/>
            <pc:sldMk cId="2521589301" sldId="259"/>
            <ac:spMk id="8" creationId="{D0D72BE3-1F33-4762-8A76-8529A4E8CD92}"/>
          </ac:spMkLst>
        </pc:spChg>
        <pc:picChg chg="mod">
          <ac:chgData name="Arvidson, Jonas" userId="S::jonas.arvidson@afry.com::81278e56-c8ae-457e-a61d-b0e72fca45cd" providerId="AD" clId="Web-{7B54CD7B-22B7-4BCB-829D-076FEE516BBF}" dt="2022-02-28T12:45:25.413" v="289"/>
          <ac:picMkLst>
            <pc:docMk/>
            <pc:sldMk cId="2521589301" sldId="259"/>
            <ac:picMk id="4" creationId="{13A96A55-3055-4AA0-9EF4-22DB48BBEE6C}"/>
          </ac:picMkLst>
        </pc:picChg>
      </pc:sldChg>
      <pc:sldChg chg="modSp modNotes">
        <pc:chgData name="Arvidson, Jonas" userId="S::jonas.arvidson@afry.com::81278e56-c8ae-457e-a61d-b0e72fca45cd" providerId="AD" clId="Web-{7B54CD7B-22B7-4BCB-829D-076FEE516BBF}" dt="2022-02-28T13:26:20.939" v="2388"/>
        <pc:sldMkLst>
          <pc:docMk/>
          <pc:sldMk cId="3363249193" sldId="261"/>
        </pc:sldMkLst>
        <pc:spChg chg="mod">
          <ac:chgData name="Arvidson, Jonas" userId="S::jonas.arvidson@afry.com::81278e56-c8ae-457e-a61d-b0e72fca45cd" providerId="AD" clId="Web-{7B54CD7B-22B7-4BCB-829D-076FEE516BBF}" dt="2022-02-28T12:38:21.512" v="109" actId="20577"/>
          <ac:spMkLst>
            <pc:docMk/>
            <pc:sldMk cId="3363249193" sldId="261"/>
            <ac:spMk id="2" creationId="{BB683774-6A58-4D05-B78F-27190E63FB1D}"/>
          </ac:spMkLst>
        </pc:spChg>
        <pc:spChg chg="mod">
          <ac:chgData name="Arvidson, Jonas" userId="S::jonas.arvidson@afry.com::81278e56-c8ae-457e-a61d-b0e72fca45cd" providerId="AD" clId="Web-{7B54CD7B-22B7-4BCB-829D-076FEE516BBF}" dt="2022-02-28T13:08:39.055" v="1736" actId="20577"/>
          <ac:spMkLst>
            <pc:docMk/>
            <pc:sldMk cId="3363249193" sldId="261"/>
            <ac:spMk id="8" creationId="{D0D72BE3-1F33-4762-8A76-8529A4E8CD92}"/>
          </ac:spMkLst>
        </pc:spChg>
      </pc:sldChg>
      <pc:sldChg chg="modSp modNotes">
        <pc:chgData name="Arvidson, Jonas" userId="S::jonas.arvidson@afry.com::81278e56-c8ae-457e-a61d-b0e72fca45cd" providerId="AD" clId="Web-{7B54CD7B-22B7-4BCB-829D-076FEE516BBF}" dt="2022-02-28T13:26:25.471" v="2390"/>
        <pc:sldMkLst>
          <pc:docMk/>
          <pc:sldMk cId="63041320" sldId="262"/>
        </pc:sldMkLst>
        <pc:spChg chg="mod">
          <ac:chgData name="Arvidson, Jonas" userId="S::jonas.arvidson@afry.com::81278e56-c8ae-457e-a61d-b0e72fca45cd" providerId="AD" clId="Web-{7B54CD7B-22B7-4BCB-829D-076FEE516BBF}" dt="2022-02-28T12:38:32.669" v="121" actId="20577"/>
          <ac:spMkLst>
            <pc:docMk/>
            <pc:sldMk cId="63041320" sldId="262"/>
            <ac:spMk id="2" creationId="{BB683774-6A58-4D05-B78F-27190E63FB1D}"/>
          </ac:spMkLst>
        </pc:spChg>
        <pc:spChg chg="mod">
          <ac:chgData name="Arvidson, Jonas" userId="S::jonas.arvidson@afry.com::81278e56-c8ae-457e-a61d-b0e72fca45cd" providerId="AD" clId="Web-{7B54CD7B-22B7-4BCB-829D-076FEE516BBF}" dt="2022-02-28T13:07:30.350" v="1682" actId="20577"/>
          <ac:spMkLst>
            <pc:docMk/>
            <pc:sldMk cId="63041320" sldId="262"/>
            <ac:spMk id="8" creationId="{D0D72BE3-1F33-4762-8A76-8529A4E8CD92}"/>
          </ac:spMkLst>
        </pc:spChg>
      </pc:sldChg>
      <pc:sldChg chg="modSp ord modNotes">
        <pc:chgData name="Arvidson, Jonas" userId="S::jonas.arvidson@afry.com::81278e56-c8ae-457e-a61d-b0e72fca45cd" providerId="AD" clId="Web-{7B54CD7B-22B7-4BCB-829D-076FEE516BBF}" dt="2022-02-28T13:27:40.441" v="2408"/>
        <pc:sldMkLst>
          <pc:docMk/>
          <pc:sldMk cId="895169334" sldId="263"/>
        </pc:sldMkLst>
        <pc:spChg chg="mod">
          <ac:chgData name="Arvidson, Jonas" userId="S::jonas.arvidson@afry.com::81278e56-c8ae-457e-a61d-b0e72fca45cd" providerId="AD" clId="Web-{7B54CD7B-22B7-4BCB-829D-076FEE516BBF}" dt="2022-02-28T13:01:11.701" v="1126" actId="20577"/>
          <ac:spMkLst>
            <pc:docMk/>
            <pc:sldMk cId="895169334" sldId="263"/>
            <ac:spMk id="2" creationId="{BB683774-6A58-4D05-B78F-27190E63FB1D}"/>
          </ac:spMkLst>
        </pc:spChg>
        <pc:spChg chg="mod">
          <ac:chgData name="Arvidson, Jonas" userId="S::jonas.arvidson@afry.com::81278e56-c8ae-457e-a61d-b0e72fca45cd" providerId="AD" clId="Web-{7B54CD7B-22B7-4BCB-829D-076FEE516BBF}" dt="2022-02-28T13:09:38.775" v="1770" actId="20577"/>
          <ac:spMkLst>
            <pc:docMk/>
            <pc:sldMk cId="895169334" sldId="263"/>
            <ac:spMk id="8" creationId="{D0D72BE3-1F33-4762-8A76-8529A4E8CD92}"/>
          </ac:spMkLst>
        </pc:spChg>
      </pc:sldChg>
      <pc:sldChg chg="modSp mod modShow modNotes">
        <pc:chgData name="Arvidson, Jonas" userId="S::jonas.arvidson@afry.com::81278e56-c8ae-457e-a61d-b0e72fca45cd" providerId="AD" clId="Web-{7B54CD7B-22B7-4BCB-829D-076FEE516BBF}" dt="2022-02-28T13:04:21.830" v="1485" actId="20577"/>
        <pc:sldMkLst>
          <pc:docMk/>
          <pc:sldMk cId="1852877028" sldId="264"/>
        </pc:sldMkLst>
        <pc:spChg chg="mod">
          <ac:chgData name="Arvidson, Jonas" userId="S::jonas.arvidson@afry.com::81278e56-c8ae-457e-a61d-b0e72fca45cd" providerId="AD" clId="Web-{7B54CD7B-22B7-4BCB-829D-076FEE516BBF}" dt="2022-02-28T12:56:07.053" v="858" actId="20577"/>
          <ac:spMkLst>
            <pc:docMk/>
            <pc:sldMk cId="1852877028" sldId="264"/>
            <ac:spMk id="2" creationId="{BB683774-6A58-4D05-B78F-27190E63FB1D}"/>
          </ac:spMkLst>
        </pc:spChg>
        <pc:spChg chg="mod">
          <ac:chgData name="Arvidson, Jonas" userId="S::jonas.arvidson@afry.com::81278e56-c8ae-457e-a61d-b0e72fca45cd" providerId="AD" clId="Web-{7B54CD7B-22B7-4BCB-829D-076FEE516BBF}" dt="2022-02-28T13:04:21.830" v="1485" actId="20577"/>
          <ac:spMkLst>
            <pc:docMk/>
            <pc:sldMk cId="1852877028" sldId="264"/>
            <ac:spMk id="8" creationId="{D0D72BE3-1F33-4762-8A76-8529A4E8CD92}"/>
          </ac:spMkLst>
        </pc:spChg>
      </pc:sldChg>
      <pc:sldChg chg="modSp mod modShow modNotes">
        <pc:chgData name="Arvidson, Jonas" userId="S::jonas.arvidson@afry.com::81278e56-c8ae-457e-a61d-b0e72fca45cd" providerId="AD" clId="Web-{7B54CD7B-22B7-4BCB-829D-076FEE516BBF}" dt="2022-02-28T13:04:40.206" v="1517" actId="20577"/>
        <pc:sldMkLst>
          <pc:docMk/>
          <pc:sldMk cId="1218132339" sldId="265"/>
        </pc:sldMkLst>
        <pc:spChg chg="mod">
          <ac:chgData name="Arvidson, Jonas" userId="S::jonas.arvidson@afry.com::81278e56-c8ae-457e-a61d-b0e72fca45cd" providerId="AD" clId="Web-{7B54CD7B-22B7-4BCB-829D-076FEE516BBF}" dt="2022-02-28T12:56:10.772" v="860" actId="20577"/>
          <ac:spMkLst>
            <pc:docMk/>
            <pc:sldMk cId="1218132339" sldId="265"/>
            <ac:spMk id="2" creationId="{BB683774-6A58-4D05-B78F-27190E63FB1D}"/>
          </ac:spMkLst>
        </pc:spChg>
        <pc:spChg chg="mod">
          <ac:chgData name="Arvidson, Jonas" userId="S::jonas.arvidson@afry.com::81278e56-c8ae-457e-a61d-b0e72fca45cd" providerId="AD" clId="Web-{7B54CD7B-22B7-4BCB-829D-076FEE516BBF}" dt="2022-02-28T13:04:40.206" v="1517" actId="20577"/>
          <ac:spMkLst>
            <pc:docMk/>
            <pc:sldMk cId="1218132339" sldId="265"/>
            <ac:spMk id="8" creationId="{D0D72BE3-1F33-4762-8A76-8529A4E8CD92}"/>
          </ac:spMkLst>
        </pc:spChg>
      </pc:sldChg>
      <pc:sldChg chg="modSp mod ord modShow modNotes">
        <pc:chgData name="Arvidson, Jonas" userId="S::jonas.arvidson@afry.com::81278e56-c8ae-457e-a61d-b0e72fca45cd" providerId="AD" clId="Web-{7B54CD7B-22B7-4BCB-829D-076FEE516BBF}" dt="2022-02-28T13:27:27.847" v="2405"/>
        <pc:sldMkLst>
          <pc:docMk/>
          <pc:sldMk cId="174272619" sldId="266"/>
        </pc:sldMkLst>
        <pc:spChg chg="mod">
          <ac:chgData name="Arvidson, Jonas" userId="S::jonas.arvidson@afry.com::81278e56-c8ae-457e-a61d-b0e72fca45cd" providerId="AD" clId="Web-{7B54CD7B-22B7-4BCB-829D-076FEE516BBF}" dt="2022-02-28T12:58:18.368" v="945" actId="20577"/>
          <ac:spMkLst>
            <pc:docMk/>
            <pc:sldMk cId="174272619" sldId="266"/>
            <ac:spMk id="2" creationId="{BB683774-6A58-4D05-B78F-27190E63FB1D}"/>
          </ac:spMkLst>
        </pc:spChg>
        <pc:spChg chg="mod">
          <ac:chgData name="Arvidson, Jonas" userId="S::jonas.arvidson@afry.com::81278e56-c8ae-457e-a61d-b0e72fca45cd" providerId="AD" clId="Web-{7B54CD7B-22B7-4BCB-829D-076FEE516BBF}" dt="2022-02-28T13:09:05.696" v="1754" actId="20577"/>
          <ac:spMkLst>
            <pc:docMk/>
            <pc:sldMk cId="174272619" sldId="266"/>
            <ac:spMk id="8" creationId="{D0D72BE3-1F33-4762-8A76-8529A4E8CD92}"/>
          </ac:spMkLst>
        </pc:spChg>
      </pc:sldChg>
      <pc:sldChg chg="modSp mod modShow modNotes">
        <pc:chgData name="Arvidson, Jonas" userId="S::jonas.arvidson@afry.com::81278e56-c8ae-457e-a61d-b0e72fca45cd" providerId="AD" clId="Web-{7B54CD7B-22B7-4BCB-829D-076FEE516BBF}" dt="2022-02-28T13:04:56.003" v="1546" actId="20577"/>
        <pc:sldMkLst>
          <pc:docMk/>
          <pc:sldMk cId="36770803" sldId="267"/>
        </pc:sldMkLst>
        <pc:spChg chg="mod">
          <ac:chgData name="Arvidson, Jonas" userId="S::jonas.arvidson@afry.com::81278e56-c8ae-457e-a61d-b0e72fca45cd" providerId="AD" clId="Web-{7B54CD7B-22B7-4BCB-829D-076FEE516BBF}" dt="2022-02-28T12:56:44.523" v="903" actId="20577"/>
          <ac:spMkLst>
            <pc:docMk/>
            <pc:sldMk cId="36770803" sldId="267"/>
            <ac:spMk id="2" creationId="{BB683774-6A58-4D05-B78F-27190E63FB1D}"/>
          </ac:spMkLst>
        </pc:spChg>
        <pc:spChg chg="mod">
          <ac:chgData name="Arvidson, Jonas" userId="S::jonas.arvidson@afry.com::81278e56-c8ae-457e-a61d-b0e72fca45cd" providerId="AD" clId="Web-{7B54CD7B-22B7-4BCB-829D-076FEE516BBF}" dt="2022-02-28T13:04:56.003" v="1546" actId="20577"/>
          <ac:spMkLst>
            <pc:docMk/>
            <pc:sldMk cId="36770803" sldId="267"/>
            <ac:spMk id="8" creationId="{D0D72BE3-1F33-4762-8A76-8529A4E8CD92}"/>
          </ac:spMkLst>
        </pc:spChg>
      </pc:sldChg>
      <pc:sldChg chg="modSp modNotes">
        <pc:chgData name="Arvidson, Jonas" userId="S::jonas.arvidson@afry.com::81278e56-c8ae-457e-a61d-b0e72fca45cd" providerId="AD" clId="Web-{7B54CD7B-22B7-4BCB-829D-076FEE516BBF}" dt="2022-02-28T13:27:16.159" v="2403"/>
        <pc:sldMkLst>
          <pc:docMk/>
          <pc:sldMk cId="1901190948" sldId="268"/>
        </pc:sldMkLst>
        <pc:spChg chg="mod">
          <ac:chgData name="Arvidson, Jonas" userId="S::jonas.arvidson@afry.com::81278e56-c8ae-457e-a61d-b0e72fca45cd" providerId="AD" clId="Web-{7B54CD7B-22B7-4BCB-829D-076FEE516BBF}" dt="2022-02-28T12:55:43.537" v="834" actId="20577"/>
          <ac:spMkLst>
            <pc:docMk/>
            <pc:sldMk cId="1901190948" sldId="268"/>
            <ac:spMk id="2" creationId="{BB683774-6A58-4D05-B78F-27190E63FB1D}"/>
          </ac:spMkLst>
        </pc:spChg>
        <pc:spChg chg="mod">
          <ac:chgData name="Arvidson, Jonas" userId="S::jonas.arvidson@afry.com::81278e56-c8ae-457e-a61d-b0e72fca45cd" providerId="AD" clId="Web-{7B54CD7B-22B7-4BCB-829D-076FEE516BBF}" dt="2022-02-28T13:08:47.372" v="1737" actId="20577"/>
          <ac:spMkLst>
            <pc:docMk/>
            <pc:sldMk cId="1901190948" sldId="268"/>
            <ac:spMk id="8" creationId="{D0D72BE3-1F33-4762-8A76-8529A4E8CD92}"/>
          </ac:spMkLst>
        </pc:spChg>
      </pc:sldChg>
      <pc:sldChg chg="modSp modNotes">
        <pc:chgData name="Arvidson, Jonas" userId="S::jonas.arvidson@afry.com::81278e56-c8ae-457e-a61d-b0e72fca45cd" providerId="AD" clId="Web-{7B54CD7B-22B7-4BCB-829D-076FEE516BBF}" dt="2022-02-28T13:33:27.762" v="2992"/>
        <pc:sldMkLst>
          <pc:docMk/>
          <pc:sldMk cId="2991772750" sldId="269"/>
        </pc:sldMkLst>
        <pc:spChg chg="mod">
          <ac:chgData name="Arvidson, Jonas" userId="S::jonas.arvidson@afry.com::81278e56-c8ae-457e-a61d-b0e72fca45cd" providerId="AD" clId="Web-{7B54CD7B-22B7-4BCB-829D-076FEE516BBF}" dt="2022-02-28T13:15:23.003" v="2022" actId="20577"/>
          <ac:spMkLst>
            <pc:docMk/>
            <pc:sldMk cId="2991772750" sldId="269"/>
            <ac:spMk id="2" creationId="{BB683774-6A58-4D05-B78F-27190E63FB1D}"/>
          </ac:spMkLst>
        </pc:spChg>
        <pc:spChg chg="mod">
          <ac:chgData name="Arvidson, Jonas" userId="S::jonas.arvidson@afry.com::81278e56-c8ae-457e-a61d-b0e72fca45cd" providerId="AD" clId="Web-{7B54CD7B-22B7-4BCB-829D-076FEE516BBF}" dt="2022-02-28T13:15:15.064" v="2015" actId="20577"/>
          <ac:spMkLst>
            <pc:docMk/>
            <pc:sldMk cId="2991772750" sldId="269"/>
            <ac:spMk id="8" creationId="{D0D72BE3-1F33-4762-8A76-8529A4E8CD92}"/>
          </ac:spMkLst>
        </pc:spChg>
      </pc:sldChg>
      <pc:sldChg chg="modSp modNotes">
        <pc:chgData name="Arvidson, Jonas" userId="S::jonas.arvidson@afry.com::81278e56-c8ae-457e-a61d-b0e72fca45cd" providerId="AD" clId="Web-{7B54CD7B-22B7-4BCB-829D-076FEE516BBF}" dt="2022-02-28T13:34:38.436" v="3135"/>
        <pc:sldMkLst>
          <pc:docMk/>
          <pc:sldMk cId="13475806" sldId="270"/>
        </pc:sldMkLst>
        <pc:spChg chg="mod">
          <ac:chgData name="Arvidson, Jonas" userId="S::jonas.arvidson@afry.com::81278e56-c8ae-457e-a61d-b0e72fca45cd" providerId="AD" clId="Web-{7B54CD7B-22B7-4BCB-829D-076FEE516BBF}" dt="2022-02-28T13:14:55.222" v="2005" actId="20577"/>
          <ac:spMkLst>
            <pc:docMk/>
            <pc:sldMk cId="13475806" sldId="270"/>
            <ac:spMk id="2" creationId="{BB683774-6A58-4D05-B78F-27190E63FB1D}"/>
          </ac:spMkLst>
        </pc:spChg>
        <pc:spChg chg="mod">
          <ac:chgData name="Arvidson, Jonas" userId="S::jonas.arvidson@afry.com::81278e56-c8ae-457e-a61d-b0e72fca45cd" providerId="AD" clId="Web-{7B54CD7B-22B7-4BCB-829D-076FEE516BBF}" dt="2022-02-28T13:15:05.658" v="2010" actId="20577"/>
          <ac:spMkLst>
            <pc:docMk/>
            <pc:sldMk cId="13475806" sldId="270"/>
            <ac:spMk id="8" creationId="{D0D72BE3-1F33-4762-8A76-8529A4E8CD92}"/>
          </ac:spMkLst>
        </pc:spChg>
        <pc:picChg chg="mod">
          <ac:chgData name="Arvidson, Jonas" userId="S::jonas.arvidson@afry.com::81278e56-c8ae-457e-a61d-b0e72fca45cd" providerId="AD" clId="Web-{7B54CD7B-22B7-4BCB-829D-076FEE516BBF}" dt="2022-02-28T13:12:31.389" v="1867" actId="1076"/>
          <ac:picMkLst>
            <pc:docMk/>
            <pc:sldMk cId="13475806" sldId="270"/>
            <ac:picMk id="4" creationId="{13A96A55-3055-4AA0-9EF4-22DB48BBEE6C}"/>
          </ac:picMkLst>
        </pc:picChg>
      </pc:sldChg>
      <pc:sldChg chg="modSp modNotes">
        <pc:chgData name="Arvidson, Jonas" userId="S::jonas.arvidson@afry.com::81278e56-c8ae-457e-a61d-b0e72fca45cd" providerId="AD" clId="Web-{7B54CD7B-22B7-4BCB-829D-076FEE516BBF}" dt="2022-02-28T13:28:29.599" v="2416"/>
        <pc:sldMkLst>
          <pc:docMk/>
          <pc:sldMk cId="3528478921" sldId="271"/>
        </pc:sldMkLst>
        <pc:spChg chg="mod">
          <ac:chgData name="Arvidson, Jonas" userId="S::jonas.arvidson@afry.com::81278e56-c8ae-457e-a61d-b0e72fca45cd" providerId="AD" clId="Web-{7B54CD7B-22B7-4BCB-829D-076FEE516BBF}" dt="2022-02-28T13:14:43.423" v="1995" actId="20577"/>
          <ac:spMkLst>
            <pc:docMk/>
            <pc:sldMk cId="3528478921" sldId="271"/>
            <ac:spMk id="2" creationId="{BB683774-6A58-4D05-B78F-27190E63FB1D}"/>
          </ac:spMkLst>
        </pc:spChg>
        <pc:spChg chg="mod">
          <ac:chgData name="Arvidson, Jonas" userId="S::jonas.arvidson@afry.com::81278e56-c8ae-457e-a61d-b0e72fca45cd" providerId="AD" clId="Web-{7B54CD7B-22B7-4BCB-829D-076FEE516BBF}" dt="2022-02-28T13:16:16.160" v="2100" actId="20577"/>
          <ac:spMkLst>
            <pc:docMk/>
            <pc:sldMk cId="3528478921" sldId="271"/>
            <ac:spMk id="8" creationId="{D0D72BE3-1F33-4762-8A76-8529A4E8CD92}"/>
          </ac:spMkLst>
        </pc:spChg>
      </pc:sldChg>
      <pc:sldChg chg="modSp del">
        <pc:chgData name="Arvidson, Jonas" userId="S::jonas.arvidson@afry.com::81278e56-c8ae-457e-a61d-b0e72fca45cd" providerId="AD" clId="Web-{7B54CD7B-22B7-4BCB-829D-076FEE516BBF}" dt="2022-02-28T13:18:50.491" v="2250"/>
        <pc:sldMkLst>
          <pc:docMk/>
          <pc:sldMk cId="68563694" sldId="272"/>
        </pc:sldMkLst>
        <pc:spChg chg="mod">
          <ac:chgData name="Arvidson, Jonas" userId="S::jonas.arvidson@afry.com::81278e56-c8ae-457e-a61d-b0e72fca45cd" providerId="AD" clId="Web-{7B54CD7B-22B7-4BCB-829D-076FEE516BBF}" dt="2022-02-28T13:18:36.694" v="2247" actId="20577"/>
          <ac:spMkLst>
            <pc:docMk/>
            <pc:sldMk cId="68563694" sldId="272"/>
            <ac:spMk id="2" creationId="{BB683774-6A58-4D05-B78F-27190E63FB1D}"/>
          </ac:spMkLst>
        </pc:spChg>
      </pc:sldChg>
      <pc:sldChg chg="modSp">
        <pc:chgData name="Arvidson, Jonas" userId="S::jonas.arvidson@afry.com::81278e56-c8ae-457e-a61d-b0e72fca45cd" providerId="AD" clId="Web-{7B54CD7B-22B7-4BCB-829D-076FEE516BBF}" dt="2022-02-28T13:21:19.620" v="2352" actId="20577"/>
        <pc:sldMkLst>
          <pc:docMk/>
          <pc:sldMk cId="867524525" sldId="273"/>
        </pc:sldMkLst>
        <pc:spChg chg="mod">
          <ac:chgData name="Arvidson, Jonas" userId="S::jonas.arvidson@afry.com::81278e56-c8ae-457e-a61d-b0e72fca45cd" providerId="AD" clId="Web-{7B54CD7B-22B7-4BCB-829D-076FEE516BBF}" dt="2022-02-28T13:18:48.241" v="2249" actId="20577"/>
          <ac:spMkLst>
            <pc:docMk/>
            <pc:sldMk cId="867524525" sldId="273"/>
            <ac:spMk id="2" creationId="{BB683774-6A58-4D05-B78F-27190E63FB1D}"/>
          </ac:spMkLst>
        </pc:spChg>
        <pc:spChg chg="mod">
          <ac:chgData name="Arvidson, Jonas" userId="S::jonas.arvidson@afry.com::81278e56-c8ae-457e-a61d-b0e72fca45cd" providerId="AD" clId="Web-{7B54CD7B-22B7-4BCB-829D-076FEE516BBF}" dt="2022-02-28T13:21:19.620" v="2352" actId="20577"/>
          <ac:spMkLst>
            <pc:docMk/>
            <pc:sldMk cId="867524525" sldId="273"/>
            <ac:spMk id="8" creationId="{D0D72BE3-1F33-4762-8A76-8529A4E8CD92}"/>
          </ac:spMkLst>
        </pc:spChg>
        <pc:picChg chg="mod">
          <ac:chgData name="Arvidson, Jonas" userId="S::jonas.arvidson@afry.com::81278e56-c8ae-457e-a61d-b0e72fca45cd" providerId="AD" clId="Web-{7B54CD7B-22B7-4BCB-829D-076FEE516BBF}" dt="2022-02-28T13:20:12.946" v="2251"/>
          <ac:picMkLst>
            <pc:docMk/>
            <pc:sldMk cId="867524525" sldId="273"/>
            <ac:picMk id="4" creationId="{13A96A55-3055-4AA0-9EF4-22DB48BBEE6C}"/>
          </ac:picMkLst>
        </pc:picChg>
      </pc:sldChg>
      <pc:sldChg chg="modSp new ord">
        <pc:chgData name="Arvidson, Jonas" userId="S::jonas.arvidson@afry.com::81278e56-c8ae-457e-a61d-b0e72fca45cd" providerId="AD" clId="Web-{7B54CD7B-22B7-4BCB-829D-076FEE516BBF}" dt="2022-02-28T12:59:10.651" v="1005"/>
        <pc:sldMkLst>
          <pc:docMk/>
          <pc:sldMk cId="1626295500" sldId="274"/>
        </pc:sldMkLst>
        <pc:spChg chg="mod">
          <ac:chgData name="Arvidson, Jonas" userId="S::jonas.arvidson@afry.com::81278e56-c8ae-457e-a61d-b0e72fca45cd" providerId="AD" clId="Web-{7B54CD7B-22B7-4BCB-829D-076FEE516BBF}" dt="2022-02-28T12:35:54.634" v="11" actId="20577"/>
          <ac:spMkLst>
            <pc:docMk/>
            <pc:sldMk cId="1626295500" sldId="274"/>
            <ac:spMk id="2" creationId="{F2B2C8B5-ADB4-44BB-B0FE-FEA21B77CEB3}"/>
          </ac:spMkLst>
        </pc:spChg>
      </pc:sldChg>
      <pc:sldChg chg="modSp new ord">
        <pc:chgData name="Arvidson, Jonas" userId="S::jonas.arvidson@afry.com::81278e56-c8ae-457e-a61d-b0e72fca45cd" providerId="AD" clId="Web-{7B54CD7B-22B7-4BCB-829D-076FEE516BBF}" dt="2022-02-28T12:36:49.447" v="60" actId="20577"/>
        <pc:sldMkLst>
          <pc:docMk/>
          <pc:sldMk cId="1394094723" sldId="275"/>
        </pc:sldMkLst>
        <pc:spChg chg="mod">
          <ac:chgData name="Arvidson, Jonas" userId="S::jonas.arvidson@afry.com::81278e56-c8ae-457e-a61d-b0e72fca45cd" providerId="AD" clId="Web-{7B54CD7B-22B7-4BCB-829D-076FEE516BBF}" dt="2022-02-28T12:36:45.932" v="55" actId="20577"/>
          <ac:spMkLst>
            <pc:docMk/>
            <pc:sldMk cId="1394094723" sldId="275"/>
            <ac:spMk id="2" creationId="{E2112D5F-60B3-47F3-AF63-B28C6F4B8CC6}"/>
          </ac:spMkLst>
        </pc:spChg>
        <pc:spChg chg="mod">
          <ac:chgData name="Arvidson, Jonas" userId="S::jonas.arvidson@afry.com::81278e56-c8ae-457e-a61d-b0e72fca45cd" providerId="AD" clId="Web-{7B54CD7B-22B7-4BCB-829D-076FEE516BBF}" dt="2022-02-28T12:36:49.447" v="60" actId="20577"/>
          <ac:spMkLst>
            <pc:docMk/>
            <pc:sldMk cId="1394094723" sldId="275"/>
            <ac:spMk id="3" creationId="{3628108D-C32E-4561-8988-529DCEFC9016}"/>
          </ac:spMkLst>
        </pc:spChg>
      </pc:sldChg>
      <pc:sldChg chg="modSp new ord">
        <pc:chgData name="Arvidson, Jonas" userId="S::jonas.arvidson@afry.com::81278e56-c8ae-457e-a61d-b0e72fca45cd" providerId="AD" clId="Web-{7B54CD7B-22B7-4BCB-829D-076FEE516BBF}" dt="2022-02-28T12:59:11.792" v="1006"/>
        <pc:sldMkLst>
          <pc:docMk/>
          <pc:sldMk cId="374738496" sldId="276"/>
        </pc:sldMkLst>
        <pc:spChg chg="mod">
          <ac:chgData name="Arvidson, Jonas" userId="S::jonas.arvidson@afry.com::81278e56-c8ae-457e-a61d-b0e72fca45cd" providerId="AD" clId="Web-{7B54CD7B-22B7-4BCB-829D-076FEE516BBF}" dt="2022-02-28T12:36:06.728" v="35" actId="20577"/>
          <ac:spMkLst>
            <pc:docMk/>
            <pc:sldMk cId="374738496" sldId="276"/>
            <ac:spMk id="2" creationId="{41C1AB35-25C8-48A5-80FB-31FB3C6774A5}"/>
          </ac:spMkLst>
        </pc:spChg>
      </pc:sldChg>
      <pc:sldChg chg="modSp add ord replId">
        <pc:chgData name="Arvidson, Jonas" userId="S::jonas.arvidson@afry.com::81278e56-c8ae-457e-a61d-b0e72fca45cd" providerId="AD" clId="Web-{7B54CD7B-22B7-4BCB-829D-076FEE516BBF}" dt="2022-02-28T13:18:25.022" v="2227" actId="20577"/>
        <pc:sldMkLst>
          <pc:docMk/>
          <pc:sldMk cId="3290528147" sldId="283"/>
        </pc:sldMkLst>
        <pc:spChg chg="mod">
          <ac:chgData name="Arvidson, Jonas" userId="S::jonas.arvidson@afry.com::81278e56-c8ae-457e-a61d-b0e72fca45cd" providerId="AD" clId="Web-{7B54CD7B-22B7-4BCB-829D-076FEE516BBF}" dt="2022-02-28T13:17:12.895" v="2105" actId="20577"/>
          <ac:spMkLst>
            <pc:docMk/>
            <pc:sldMk cId="3290528147" sldId="283"/>
            <ac:spMk id="2" creationId="{BB683774-6A58-4D05-B78F-27190E63FB1D}"/>
          </ac:spMkLst>
        </pc:spChg>
        <pc:spChg chg="mod">
          <ac:chgData name="Arvidson, Jonas" userId="S::jonas.arvidson@afry.com::81278e56-c8ae-457e-a61d-b0e72fca45cd" providerId="AD" clId="Web-{7B54CD7B-22B7-4BCB-829D-076FEE516BBF}" dt="2022-02-28T13:18:25.022" v="2227" actId="20577"/>
          <ac:spMkLst>
            <pc:docMk/>
            <pc:sldMk cId="3290528147" sldId="283"/>
            <ac:spMk id="8" creationId="{D0D72BE3-1F33-4762-8A76-8529A4E8CD92}"/>
          </ac:spMkLst>
        </pc:spChg>
      </pc:sldChg>
    </pc:docChg>
  </pc:docChgLst>
  <pc:docChgLst>
    <pc:chgData name="Ahlqvist, Fabian" userId="S::fabian.ahlqvist@afry.com::1e34e546-cc40-40f9-b007-0ab3fbdd5b7f" providerId="AD" clId="Web-{6E2633ED-3BE8-45F2-A1E2-1DD2A1D51B35}"/>
    <pc:docChg chg="modSld">
      <pc:chgData name="Ahlqvist, Fabian" userId="S::fabian.ahlqvist@afry.com::1e34e546-cc40-40f9-b007-0ab3fbdd5b7f" providerId="AD" clId="Web-{6E2633ED-3BE8-45F2-A1E2-1DD2A1D51B35}" dt="2022-02-28T13:00:39.870" v="4" actId="14100"/>
      <pc:docMkLst>
        <pc:docMk/>
      </pc:docMkLst>
      <pc:sldChg chg="addSp delSp modSp">
        <pc:chgData name="Ahlqvist, Fabian" userId="S::fabian.ahlqvist@afry.com::1e34e546-cc40-40f9-b007-0ab3fbdd5b7f" providerId="AD" clId="Web-{6E2633ED-3BE8-45F2-A1E2-1DD2A1D51B35}" dt="2022-02-28T13:00:39.870" v="4" actId="14100"/>
        <pc:sldMkLst>
          <pc:docMk/>
          <pc:sldMk cId="4282864423" sldId="279"/>
        </pc:sldMkLst>
        <pc:spChg chg="del">
          <ac:chgData name="Ahlqvist, Fabian" userId="S::fabian.ahlqvist@afry.com::1e34e546-cc40-40f9-b007-0ab3fbdd5b7f" providerId="AD" clId="Web-{6E2633ED-3BE8-45F2-A1E2-1DD2A1D51B35}" dt="2022-02-28T13:00:13.869" v="0"/>
          <ac:spMkLst>
            <pc:docMk/>
            <pc:sldMk cId="4282864423" sldId="279"/>
            <ac:spMk id="3" creationId="{C8DADB57-8540-4409-A955-347571B1EDB8}"/>
          </ac:spMkLst>
        </pc:spChg>
        <pc:picChg chg="add mod ord">
          <ac:chgData name="Ahlqvist, Fabian" userId="S::fabian.ahlqvist@afry.com::1e34e546-cc40-40f9-b007-0ab3fbdd5b7f" providerId="AD" clId="Web-{6E2633ED-3BE8-45F2-A1E2-1DD2A1D51B35}" dt="2022-02-28T13:00:39.870" v="4" actId="14100"/>
          <ac:picMkLst>
            <pc:docMk/>
            <pc:sldMk cId="4282864423" sldId="279"/>
            <ac:picMk id="4" creationId="{ED9B86A5-922C-4E0B-82A4-6E0E7485A374}"/>
          </ac:picMkLst>
        </pc:picChg>
      </pc:sldChg>
    </pc:docChg>
  </pc:docChgLst>
  <pc:docChgLst>
    <pc:chgData name="Ahlqvist, Fabian" userId="S::fabian.ahlqvist@afry.com::1e34e546-cc40-40f9-b007-0ab3fbdd5b7f" providerId="AD" clId="Web-{C4871E3B-167C-4827-B7F6-67420D4925AD}"/>
    <pc:docChg chg="addSld modSld">
      <pc:chgData name="Ahlqvist, Fabian" userId="S::fabian.ahlqvist@afry.com::1e34e546-cc40-40f9-b007-0ab3fbdd5b7f" providerId="AD" clId="Web-{C4871E3B-167C-4827-B7F6-67420D4925AD}" dt="2022-02-28T12:58:28.272" v="13"/>
      <pc:docMkLst>
        <pc:docMk/>
      </pc:docMkLst>
      <pc:sldChg chg="addSp modSp mod setBg">
        <pc:chgData name="Ahlqvist, Fabian" userId="S::fabian.ahlqvist@afry.com::1e34e546-cc40-40f9-b007-0ab3fbdd5b7f" providerId="AD" clId="Web-{C4871E3B-167C-4827-B7F6-67420D4925AD}" dt="2022-02-28T12:58:12.069" v="12" actId="1076"/>
        <pc:sldMkLst>
          <pc:docMk/>
          <pc:sldMk cId="1004819010" sldId="277"/>
        </pc:sldMkLst>
        <pc:spChg chg="mod">
          <ac:chgData name="Ahlqvist, Fabian" userId="S::fabian.ahlqvist@afry.com::1e34e546-cc40-40f9-b007-0ab3fbdd5b7f" providerId="AD" clId="Web-{C4871E3B-167C-4827-B7F6-67420D4925AD}" dt="2022-02-28T12:57:58.006" v="10"/>
          <ac:spMkLst>
            <pc:docMk/>
            <pc:sldMk cId="1004819010" sldId="277"/>
            <ac:spMk id="2" creationId="{EDF6B4BC-FEE7-4009-A6E7-E5839DBB70DD}"/>
          </ac:spMkLst>
        </pc:spChg>
        <pc:spChg chg="mod">
          <ac:chgData name="Ahlqvist, Fabian" userId="S::fabian.ahlqvist@afry.com::1e34e546-cc40-40f9-b007-0ab3fbdd5b7f" providerId="AD" clId="Web-{C4871E3B-167C-4827-B7F6-67420D4925AD}" dt="2022-02-28T12:58:12.053" v="11" actId="1076"/>
          <ac:spMkLst>
            <pc:docMk/>
            <pc:sldMk cId="1004819010" sldId="277"/>
            <ac:spMk id="5" creationId="{489C471A-7B64-4B71-95D3-9841665FB183}"/>
          </ac:spMkLst>
        </pc:spChg>
        <pc:spChg chg="add">
          <ac:chgData name="Ahlqvist, Fabian" userId="S::fabian.ahlqvist@afry.com::1e34e546-cc40-40f9-b007-0ab3fbdd5b7f" providerId="AD" clId="Web-{C4871E3B-167C-4827-B7F6-67420D4925AD}" dt="2022-02-28T12:57:58.006" v="10"/>
          <ac:spMkLst>
            <pc:docMk/>
            <pc:sldMk cId="1004819010" sldId="277"/>
            <ac:spMk id="10" creationId="{92B0CFF1-78D7-4A83-A95E-71F9E3831622}"/>
          </ac:spMkLst>
        </pc:spChg>
        <pc:spChg chg="add">
          <ac:chgData name="Ahlqvist, Fabian" userId="S::fabian.ahlqvist@afry.com::1e34e546-cc40-40f9-b007-0ab3fbdd5b7f" providerId="AD" clId="Web-{C4871E3B-167C-4827-B7F6-67420D4925AD}" dt="2022-02-28T12:57:58.006" v="10"/>
          <ac:spMkLst>
            <pc:docMk/>
            <pc:sldMk cId="1004819010" sldId="277"/>
            <ac:spMk id="45" creationId="{17D11638-D7E0-4D85-B1A6-AF57358C80C3}"/>
          </ac:spMkLst>
        </pc:spChg>
        <pc:grpChg chg="add">
          <ac:chgData name="Ahlqvist, Fabian" userId="S::fabian.ahlqvist@afry.com::1e34e546-cc40-40f9-b007-0ab3fbdd5b7f" providerId="AD" clId="Web-{C4871E3B-167C-4827-B7F6-67420D4925AD}" dt="2022-02-28T12:57:58.006" v="10"/>
          <ac:grpSpMkLst>
            <pc:docMk/>
            <pc:sldMk cId="1004819010" sldId="277"/>
            <ac:grpSpMk id="12" creationId="{4B74A58D-C788-4F75-B5D1-921E78FF29A7}"/>
          </ac:grpSpMkLst>
        </pc:grpChg>
        <pc:picChg chg="mod ord">
          <ac:chgData name="Ahlqvist, Fabian" userId="S::fabian.ahlqvist@afry.com::1e34e546-cc40-40f9-b007-0ab3fbdd5b7f" providerId="AD" clId="Web-{C4871E3B-167C-4827-B7F6-67420D4925AD}" dt="2022-02-28T12:58:12.069" v="12" actId="1076"/>
          <ac:picMkLst>
            <pc:docMk/>
            <pc:sldMk cId="1004819010" sldId="277"/>
            <ac:picMk id="4" creationId="{7233A76E-0ABE-4C55-B496-DDB7ACDF8465}"/>
          </ac:picMkLst>
        </pc:picChg>
      </pc:sldChg>
      <pc:sldChg chg="addSp modSp mod setBg">
        <pc:chgData name="Ahlqvist, Fabian" userId="S::fabian.ahlqvist@afry.com::1e34e546-cc40-40f9-b007-0ab3fbdd5b7f" providerId="AD" clId="Web-{C4871E3B-167C-4827-B7F6-67420D4925AD}" dt="2022-02-28T12:57:46.740" v="8" actId="1076"/>
        <pc:sldMkLst>
          <pc:docMk/>
          <pc:sldMk cId="574206105" sldId="278"/>
        </pc:sldMkLst>
        <pc:spChg chg="mod">
          <ac:chgData name="Ahlqvist, Fabian" userId="S::fabian.ahlqvist@afry.com::1e34e546-cc40-40f9-b007-0ab3fbdd5b7f" providerId="AD" clId="Web-{C4871E3B-167C-4827-B7F6-67420D4925AD}" dt="2022-02-28T12:57:37.755" v="6" actId="1076"/>
          <ac:spMkLst>
            <pc:docMk/>
            <pc:sldMk cId="574206105" sldId="278"/>
            <ac:spMk id="2" creationId="{2D5E7058-BFBF-4365-B53B-9B238246BEB4}"/>
          </ac:spMkLst>
        </pc:spChg>
        <pc:spChg chg="mod">
          <ac:chgData name="Ahlqvist, Fabian" userId="S::fabian.ahlqvist@afry.com::1e34e546-cc40-40f9-b007-0ab3fbdd5b7f" providerId="AD" clId="Web-{C4871E3B-167C-4827-B7F6-67420D4925AD}" dt="2022-02-28T12:57:46.709" v="7" actId="1076"/>
          <ac:spMkLst>
            <pc:docMk/>
            <pc:sldMk cId="574206105" sldId="278"/>
            <ac:spMk id="3" creationId="{20FED7B6-98B2-42FE-8939-8E194CFF9B42}"/>
          </ac:spMkLst>
        </pc:spChg>
        <pc:spChg chg="add">
          <ac:chgData name="Ahlqvist, Fabian" userId="S::fabian.ahlqvist@afry.com::1e34e546-cc40-40f9-b007-0ab3fbdd5b7f" providerId="AD" clId="Web-{C4871E3B-167C-4827-B7F6-67420D4925AD}" dt="2022-02-28T12:57:31.411" v="5"/>
          <ac:spMkLst>
            <pc:docMk/>
            <pc:sldMk cId="574206105" sldId="278"/>
            <ac:spMk id="9" creationId="{92B0CFF1-78D7-4A83-A95E-71F9E3831622}"/>
          </ac:spMkLst>
        </pc:spChg>
        <pc:spChg chg="add">
          <ac:chgData name="Ahlqvist, Fabian" userId="S::fabian.ahlqvist@afry.com::1e34e546-cc40-40f9-b007-0ab3fbdd5b7f" providerId="AD" clId="Web-{C4871E3B-167C-4827-B7F6-67420D4925AD}" dt="2022-02-28T12:57:31.411" v="5"/>
          <ac:spMkLst>
            <pc:docMk/>
            <pc:sldMk cId="574206105" sldId="278"/>
            <ac:spMk id="44" creationId="{17D11638-D7E0-4D85-B1A6-AF57358C80C3}"/>
          </ac:spMkLst>
        </pc:spChg>
        <pc:grpChg chg="add">
          <ac:chgData name="Ahlqvist, Fabian" userId="S::fabian.ahlqvist@afry.com::1e34e546-cc40-40f9-b007-0ab3fbdd5b7f" providerId="AD" clId="Web-{C4871E3B-167C-4827-B7F6-67420D4925AD}" dt="2022-02-28T12:57:31.411" v="5"/>
          <ac:grpSpMkLst>
            <pc:docMk/>
            <pc:sldMk cId="574206105" sldId="278"/>
            <ac:grpSpMk id="11" creationId="{4B74A58D-C788-4F75-B5D1-921E78FF29A7}"/>
          </ac:grpSpMkLst>
        </pc:grpChg>
        <pc:picChg chg="add mod">
          <ac:chgData name="Ahlqvist, Fabian" userId="S::fabian.ahlqvist@afry.com::1e34e546-cc40-40f9-b007-0ab3fbdd5b7f" providerId="AD" clId="Web-{C4871E3B-167C-4827-B7F6-67420D4925AD}" dt="2022-02-28T12:57:46.740" v="8" actId="1076"/>
          <ac:picMkLst>
            <pc:docMk/>
            <pc:sldMk cId="574206105" sldId="278"/>
            <ac:picMk id="4" creationId="{685DF265-4865-4BCE-B55B-ACAADB385A36}"/>
          </ac:picMkLst>
        </pc:picChg>
      </pc:sldChg>
      <pc:sldChg chg="new">
        <pc:chgData name="Ahlqvist, Fabian" userId="S::fabian.ahlqvist@afry.com::1e34e546-cc40-40f9-b007-0ab3fbdd5b7f" providerId="AD" clId="Web-{C4871E3B-167C-4827-B7F6-67420D4925AD}" dt="2022-02-28T12:58:28.272" v="13"/>
        <pc:sldMkLst>
          <pc:docMk/>
          <pc:sldMk cId="2605195693" sldId="281"/>
        </pc:sldMkLst>
      </pc:sldChg>
    </pc:docChg>
  </pc:docChgLst>
  <pc:docChgLst>
    <pc:chgData name="Arvidson, Jonas" userId="S::jonas.arvidson@afry.com::81278e56-c8ae-457e-a61d-b0e72fca45cd" providerId="AD" clId="Web-{8BBE7387-593B-4DCB-9AA1-7D839A8014B3}"/>
    <pc:docChg chg="modSld">
      <pc:chgData name="Arvidson, Jonas" userId="S::jonas.arvidson@afry.com::81278e56-c8ae-457e-a61d-b0e72fca45cd" providerId="AD" clId="Web-{8BBE7387-593B-4DCB-9AA1-7D839A8014B3}" dt="2022-03-03T22:41:02.413" v="68" actId="1076"/>
      <pc:docMkLst>
        <pc:docMk/>
      </pc:docMkLst>
      <pc:sldChg chg="addSp">
        <pc:chgData name="Arvidson, Jonas" userId="S::jonas.arvidson@afry.com::81278e56-c8ae-457e-a61d-b0e72fca45cd" providerId="AD" clId="Web-{8BBE7387-593B-4DCB-9AA1-7D839A8014B3}" dt="2022-03-03T22:37:53.158" v="36"/>
        <pc:sldMkLst>
          <pc:docMk/>
          <pc:sldMk cId="1949790830" sldId="257"/>
        </pc:sldMkLst>
        <pc:spChg chg="add">
          <ac:chgData name="Arvidson, Jonas" userId="S::jonas.arvidson@afry.com::81278e56-c8ae-457e-a61d-b0e72fca45cd" providerId="AD" clId="Web-{8BBE7387-593B-4DCB-9AA1-7D839A8014B3}" dt="2022-03-03T22:37:53.158" v="36"/>
          <ac:spMkLst>
            <pc:docMk/>
            <pc:sldMk cId="1949790830" sldId="257"/>
            <ac:spMk id="3" creationId="{54F91E4B-15E9-4EFD-9483-885FCF3CB1EA}"/>
          </ac:spMkLst>
        </pc:spChg>
      </pc:sldChg>
      <pc:sldChg chg="addSp">
        <pc:chgData name="Arvidson, Jonas" userId="S::jonas.arvidson@afry.com::81278e56-c8ae-457e-a61d-b0e72fca45cd" providerId="AD" clId="Web-{8BBE7387-593B-4DCB-9AA1-7D839A8014B3}" dt="2022-03-03T22:37:57.783" v="37"/>
        <pc:sldMkLst>
          <pc:docMk/>
          <pc:sldMk cId="1120473685" sldId="258"/>
        </pc:sldMkLst>
        <pc:spChg chg="add">
          <ac:chgData name="Arvidson, Jonas" userId="S::jonas.arvidson@afry.com::81278e56-c8ae-457e-a61d-b0e72fca45cd" providerId="AD" clId="Web-{8BBE7387-593B-4DCB-9AA1-7D839A8014B3}" dt="2022-03-03T22:37:57.783" v="37"/>
          <ac:spMkLst>
            <pc:docMk/>
            <pc:sldMk cId="1120473685" sldId="258"/>
            <ac:spMk id="3" creationId="{7C5FE1DE-BA8C-4861-94E7-57183FD28056}"/>
          </ac:spMkLst>
        </pc:spChg>
      </pc:sldChg>
      <pc:sldChg chg="addSp">
        <pc:chgData name="Arvidson, Jonas" userId="S::jonas.arvidson@afry.com::81278e56-c8ae-457e-a61d-b0e72fca45cd" providerId="AD" clId="Web-{8BBE7387-593B-4DCB-9AA1-7D839A8014B3}" dt="2022-03-03T22:38:02.189" v="38"/>
        <pc:sldMkLst>
          <pc:docMk/>
          <pc:sldMk cId="2521589301" sldId="259"/>
        </pc:sldMkLst>
        <pc:spChg chg="add">
          <ac:chgData name="Arvidson, Jonas" userId="S::jonas.arvidson@afry.com::81278e56-c8ae-457e-a61d-b0e72fca45cd" providerId="AD" clId="Web-{8BBE7387-593B-4DCB-9AA1-7D839A8014B3}" dt="2022-03-03T22:38:02.189" v="38"/>
          <ac:spMkLst>
            <pc:docMk/>
            <pc:sldMk cId="2521589301" sldId="259"/>
            <ac:spMk id="3" creationId="{91F955F5-CEAE-414D-A9FD-8244E6DCB3B6}"/>
          </ac:spMkLst>
        </pc:spChg>
      </pc:sldChg>
      <pc:sldChg chg="addSp">
        <pc:chgData name="Arvidson, Jonas" userId="S::jonas.arvidson@afry.com::81278e56-c8ae-457e-a61d-b0e72fca45cd" providerId="AD" clId="Web-{8BBE7387-593B-4DCB-9AA1-7D839A8014B3}" dt="2022-03-03T22:38:06.767" v="39"/>
        <pc:sldMkLst>
          <pc:docMk/>
          <pc:sldMk cId="3363249193" sldId="261"/>
        </pc:sldMkLst>
        <pc:spChg chg="add">
          <ac:chgData name="Arvidson, Jonas" userId="S::jonas.arvidson@afry.com::81278e56-c8ae-457e-a61d-b0e72fca45cd" providerId="AD" clId="Web-{8BBE7387-593B-4DCB-9AA1-7D839A8014B3}" dt="2022-03-03T22:38:06.767" v="39"/>
          <ac:spMkLst>
            <pc:docMk/>
            <pc:sldMk cId="3363249193" sldId="261"/>
            <ac:spMk id="3" creationId="{26B392F4-07CA-4012-8A86-A9ECA31B2F6D}"/>
          </ac:spMkLst>
        </pc:spChg>
      </pc:sldChg>
      <pc:sldChg chg="addSp">
        <pc:chgData name="Arvidson, Jonas" userId="S::jonas.arvidson@afry.com::81278e56-c8ae-457e-a61d-b0e72fca45cd" providerId="AD" clId="Web-{8BBE7387-593B-4DCB-9AA1-7D839A8014B3}" dt="2022-03-03T22:38:10.799" v="40"/>
        <pc:sldMkLst>
          <pc:docMk/>
          <pc:sldMk cId="63041320" sldId="262"/>
        </pc:sldMkLst>
        <pc:spChg chg="add">
          <ac:chgData name="Arvidson, Jonas" userId="S::jonas.arvidson@afry.com::81278e56-c8ae-457e-a61d-b0e72fca45cd" providerId="AD" clId="Web-{8BBE7387-593B-4DCB-9AA1-7D839A8014B3}" dt="2022-03-03T22:38:10.799" v="40"/>
          <ac:spMkLst>
            <pc:docMk/>
            <pc:sldMk cId="63041320" sldId="262"/>
            <ac:spMk id="3" creationId="{E4CA05A7-111D-4CF0-B991-A5451A2B15EA}"/>
          </ac:spMkLst>
        </pc:spChg>
      </pc:sldChg>
      <pc:sldChg chg="addSp">
        <pc:chgData name="Arvidson, Jonas" userId="S::jonas.arvidson@afry.com::81278e56-c8ae-457e-a61d-b0e72fca45cd" providerId="AD" clId="Web-{8BBE7387-593B-4DCB-9AA1-7D839A8014B3}" dt="2022-03-03T22:38:22.143" v="43"/>
        <pc:sldMkLst>
          <pc:docMk/>
          <pc:sldMk cId="895169334" sldId="263"/>
        </pc:sldMkLst>
        <pc:spChg chg="add">
          <ac:chgData name="Arvidson, Jonas" userId="S::jonas.arvidson@afry.com::81278e56-c8ae-457e-a61d-b0e72fca45cd" providerId="AD" clId="Web-{8BBE7387-593B-4DCB-9AA1-7D839A8014B3}" dt="2022-03-03T22:38:22.143" v="43"/>
          <ac:spMkLst>
            <pc:docMk/>
            <pc:sldMk cId="895169334" sldId="263"/>
            <ac:spMk id="3" creationId="{EA038F85-3B82-4B88-8C80-4BAF75EFA16C}"/>
          </ac:spMkLst>
        </pc:spChg>
      </pc:sldChg>
      <pc:sldChg chg="addSp">
        <pc:chgData name="Arvidson, Jonas" userId="S::jonas.arvidson@afry.com::81278e56-c8ae-457e-a61d-b0e72fca45cd" providerId="AD" clId="Web-{8BBE7387-593B-4DCB-9AA1-7D839A8014B3}" dt="2022-03-03T22:38:18.174" v="42"/>
        <pc:sldMkLst>
          <pc:docMk/>
          <pc:sldMk cId="1901190948" sldId="268"/>
        </pc:sldMkLst>
        <pc:spChg chg="add">
          <ac:chgData name="Arvidson, Jonas" userId="S::jonas.arvidson@afry.com::81278e56-c8ae-457e-a61d-b0e72fca45cd" providerId="AD" clId="Web-{8BBE7387-593B-4DCB-9AA1-7D839A8014B3}" dt="2022-03-03T22:38:18.174" v="42"/>
          <ac:spMkLst>
            <pc:docMk/>
            <pc:sldMk cId="1901190948" sldId="268"/>
            <ac:spMk id="3" creationId="{B576FC5B-1B4D-47F4-AC4E-393C98C36CB0}"/>
          </ac:spMkLst>
        </pc:spChg>
      </pc:sldChg>
      <pc:sldChg chg="addSp modSp">
        <pc:chgData name="Arvidson, Jonas" userId="S::jonas.arvidson@afry.com::81278e56-c8ae-457e-a61d-b0e72fca45cd" providerId="AD" clId="Web-{8BBE7387-593B-4DCB-9AA1-7D839A8014B3}" dt="2022-03-03T22:38:45.612" v="47" actId="14100"/>
        <pc:sldMkLst>
          <pc:docMk/>
          <pc:sldMk cId="3528478921" sldId="271"/>
        </pc:sldMkLst>
        <pc:spChg chg="add">
          <ac:chgData name="Arvidson, Jonas" userId="S::jonas.arvidson@afry.com::81278e56-c8ae-457e-a61d-b0e72fca45cd" providerId="AD" clId="Web-{8BBE7387-593B-4DCB-9AA1-7D839A8014B3}" dt="2022-03-03T22:38:25.361" v="44"/>
          <ac:spMkLst>
            <pc:docMk/>
            <pc:sldMk cId="3528478921" sldId="271"/>
            <ac:spMk id="3" creationId="{63572749-FB41-468A-9B26-F7AC7443DBA8}"/>
          </ac:spMkLst>
        </pc:spChg>
        <pc:picChg chg="mod">
          <ac:chgData name="Arvidson, Jonas" userId="S::jonas.arvidson@afry.com::81278e56-c8ae-457e-a61d-b0e72fca45cd" providerId="AD" clId="Web-{8BBE7387-593B-4DCB-9AA1-7D839A8014B3}" dt="2022-03-03T22:38:45.612" v="47" actId="14100"/>
          <ac:picMkLst>
            <pc:docMk/>
            <pc:sldMk cId="3528478921" sldId="271"/>
            <ac:picMk id="4" creationId="{13A96A55-3055-4AA0-9EF4-22DB48BBEE6C}"/>
          </ac:picMkLst>
        </pc:picChg>
      </pc:sldChg>
      <pc:sldChg chg="addSp">
        <pc:chgData name="Arvidson, Jonas" userId="S::jonas.arvidson@afry.com::81278e56-c8ae-457e-a61d-b0e72fca45cd" providerId="AD" clId="Web-{8BBE7387-593B-4DCB-9AA1-7D839A8014B3}" dt="2022-03-03T22:37:48.751" v="35"/>
        <pc:sldMkLst>
          <pc:docMk/>
          <pc:sldMk cId="1626295500" sldId="274"/>
        </pc:sldMkLst>
        <pc:spChg chg="add">
          <ac:chgData name="Arvidson, Jonas" userId="S::jonas.arvidson@afry.com::81278e56-c8ae-457e-a61d-b0e72fca45cd" providerId="AD" clId="Web-{8BBE7387-593B-4DCB-9AA1-7D839A8014B3}" dt="2022-03-03T22:37:48.751" v="35"/>
          <ac:spMkLst>
            <pc:docMk/>
            <pc:sldMk cId="1626295500" sldId="274"/>
            <ac:spMk id="3" creationId="{C0EF646A-1D2E-4DAA-A912-771FE3F3602A}"/>
          </ac:spMkLst>
        </pc:spChg>
      </pc:sldChg>
      <pc:sldChg chg="addSp delSp modSp">
        <pc:chgData name="Arvidson, Jonas" userId="S::jonas.arvidson@afry.com::81278e56-c8ae-457e-a61d-b0e72fca45cd" providerId="AD" clId="Web-{8BBE7387-593B-4DCB-9AA1-7D839A8014B3}" dt="2022-03-03T22:34:48.451" v="13" actId="1076"/>
        <pc:sldMkLst>
          <pc:docMk/>
          <pc:sldMk cId="374738496" sldId="276"/>
        </pc:sldMkLst>
        <pc:spChg chg="add mod">
          <ac:chgData name="Arvidson, Jonas" userId="S::jonas.arvidson@afry.com::81278e56-c8ae-457e-a61d-b0e72fca45cd" providerId="AD" clId="Web-{8BBE7387-593B-4DCB-9AA1-7D839A8014B3}" dt="2022-03-03T22:34:33.888" v="9" actId="1076"/>
          <ac:spMkLst>
            <pc:docMk/>
            <pc:sldMk cId="374738496" sldId="276"/>
            <ac:spMk id="3" creationId="{58D78D10-6086-407B-B0B0-2C4E9306795A}"/>
          </ac:spMkLst>
        </pc:spChg>
        <pc:spChg chg="add del mod">
          <ac:chgData name="Arvidson, Jonas" userId="S::jonas.arvidson@afry.com::81278e56-c8ae-457e-a61d-b0e72fca45cd" providerId="AD" clId="Web-{8BBE7387-593B-4DCB-9AA1-7D839A8014B3}" dt="2022-03-03T22:34:09.090" v="3"/>
          <ac:spMkLst>
            <pc:docMk/>
            <pc:sldMk cId="374738496" sldId="276"/>
            <ac:spMk id="4" creationId="{95C976D1-D425-4CD0-89C2-7941291C37C7}"/>
          </ac:spMkLst>
        </pc:spChg>
        <pc:picChg chg="mod">
          <ac:chgData name="Arvidson, Jonas" userId="S::jonas.arvidson@afry.com::81278e56-c8ae-457e-a61d-b0e72fca45cd" providerId="AD" clId="Web-{8BBE7387-593B-4DCB-9AA1-7D839A8014B3}" dt="2022-03-03T22:34:48.451" v="13" actId="1076"/>
          <ac:picMkLst>
            <pc:docMk/>
            <pc:sldMk cId="374738496" sldId="276"/>
            <ac:picMk id="11" creationId="{9E9ABCDD-5503-4821-9C4D-7C0279BA32F5}"/>
          </ac:picMkLst>
        </pc:picChg>
        <pc:picChg chg="mod">
          <ac:chgData name="Arvidson, Jonas" userId="S::jonas.arvidson@afry.com::81278e56-c8ae-457e-a61d-b0e72fca45cd" providerId="AD" clId="Web-{8BBE7387-593B-4DCB-9AA1-7D839A8014B3}" dt="2022-03-03T22:34:39.435" v="10" actId="1076"/>
          <ac:picMkLst>
            <pc:docMk/>
            <pc:sldMk cId="374738496" sldId="276"/>
            <ac:picMk id="15" creationId="{255E892C-BDAC-45C4-99A5-A99B37603316}"/>
          </ac:picMkLst>
        </pc:picChg>
      </pc:sldChg>
      <pc:sldChg chg="addSp">
        <pc:chgData name="Arvidson, Jonas" userId="S::jonas.arvidson@afry.com::81278e56-c8ae-457e-a61d-b0e72fca45cd" providerId="AD" clId="Web-{8BBE7387-593B-4DCB-9AA1-7D839A8014B3}" dt="2022-03-03T22:38:50.003" v="48"/>
        <pc:sldMkLst>
          <pc:docMk/>
          <pc:sldMk cId="3290528147" sldId="283"/>
        </pc:sldMkLst>
        <pc:spChg chg="add">
          <ac:chgData name="Arvidson, Jonas" userId="S::jonas.arvidson@afry.com::81278e56-c8ae-457e-a61d-b0e72fca45cd" providerId="AD" clId="Web-{8BBE7387-593B-4DCB-9AA1-7D839A8014B3}" dt="2022-03-03T22:38:50.003" v="48"/>
          <ac:spMkLst>
            <pc:docMk/>
            <pc:sldMk cId="3290528147" sldId="283"/>
            <ac:spMk id="3" creationId="{A64C3C93-2E70-45B0-84A4-C4657438CC28}"/>
          </ac:spMkLst>
        </pc:spChg>
      </pc:sldChg>
      <pc:sldChg chg="addSp modSp">
        <pc:chgData name="Arvidson, Jonas" userId="S::jonas.arvidson@afry.com::81278e56-c8ae-457e-a61d-b0e72fca45cd" providerId="AD" clId="Web-{8BBE7387-593B-4DCB-9AA1-7D839A8014B3}" dt="2022-03-03T22:41:02.413" v="68" actId="1076"/>
        <pc:sldMkLst>
          <pc:docMk/>
          <pc:sldMk cId="3699507759" sldId="288"/>
        </pc:sldMkLst>
        <pc:spChg chg="add mod">
          <ac:chgData name="Arvidson, Jonas" userId="S::jonas.arvidson@afry.com::81278e56-c8ae-457e-a61d-b0e72fca45cd" providerId="AD" clId="Web-{8BBE7387-593B-4DCB-9AA1-7D839A8014B3}" dt="2022-03-03T22:41:02.413" v="68" actId="1076"/>
          <ac:spMkLst>
            <pc:docMk/>
            <pc:sldMk cId="3699507759" sldId="288"/>
            <ac:spMk id="3" creationId="{85BEC8C0-B242-4B80-8B9D-8E32F4FCB8BA}"/>
          </ac:spMkLst>
        </pc:spChg>
      </pc:sldChg>
      <pc:sldChg chg="addSp modSp">
        <pc:chgData name="Arvidson, Jonas" userId="S::jonas.arvidson@afry.com::81278e56-c8ae-457e-a61d-b0e72fca45cd" providerId="AD" clId="Web-{8BBE7387-593B-4DCB-9AA1-7D839A8014B3}" dt="2022-03-03T22:36:49.375" v="28" actId="1076"/>
        <pc:sldMkLst>
          <pc:docMk/>
          <pc:sldMk cId="770699728" sldId="291"/>
        </pc:sldMkLst>
        <pc:spChg chg="add mod">
          <ac:chgData name="Arvidson, Jonas" userId="S::jonas.arvidson@afry.com::81278e56-c8ae-457e-a61d-b0e72fca45cd" providerId="AD" clId="Web-{8BBE7387-593B-4DCB-9AA1-7D839A8014B3}" dt="2022-03-03T22:35:54.624" v="20" actId="1076"/>
          <ac:spMkLst>
            <pc:docMk/>
            <pc:sldMk cId="770699728" sldId="291"/>
            <ac:spMk id="3" creationId="{6F9A343F-2925-40C3-B657-90F2E13A2B17}"/>
          </ac:spMkLst>
        </pc:spChg>
        <pc:picChg chg="mod">
          <ac:chgData name="Arvidson, Jonas" userId="S::jonas.arvidson@afry.com::81278e56-c8ae-457e-a61d-b0e72fca45cd" providerId="AD" clId="Web-{8BBE7387-593B-4DCB-9AA1-7D839A8014B3}" dt="2022-03-03T22:36:49.375" v="28" actId="1076"/>
          <ac:picMkLst>
            <pc:docMk/>
            <pc:sldMk cId="770699728" sldId="291"/>
            <ac:picMk id="5" creationId="{EB27E7BA-12FA-40C1-AC9A-3633F6B359BC}"/>
          </ac:picMkLst>
        </pc:picChg>
      </pc:sldChg>
      <pc:sldChg chg="addSp modSp">
        <pc:chgData name="Arvidson, Jonas" userId="S::jonas.arvidson@afry.com::81278e56-c8ae-457e-a61d-b0e72fca45cd" providerId="AD" clId="Web-{8BBE7387-593B-4DCB-9AA1-7D839A8014B3}" dt="2022-03-03T22:36:57.438" v="29" actId="1076"/>
        <pc:sldMkLst>
          <pc:docMk/>
          <pc:sldMk cId="243043994" sldId="293"/>
        </pc:sldMkLst>
        <pc:spChg chg="add">
          <ac:chgData name="Arvidson, Jonas" userId="S::jonas.arvidson@afry.com::81278e56-c8ae-457e-a61d-b0e72fca45cd" providerId="AD" clId="Web-{8BBE7387-593B-4DCB-9AA1-7D839A8014B3}" dt="2022-03-03T22:35:58.702" v="21"/>
          <ac:spMkLst>
            <pc:docMk/>
            <pc:sldMk cId="243043994" sldId="293"/>
            <ac:spMk id="3" creationId="{BB19EB94-AF95-48F8-B77E-83C19BF2DAA4}"/>
          </ac:spMkLst>
        </pc:spChg>
        <pc:picChg chg="mod">
          <ac:chgData name="Arvidson, Jonas" userId="S::jonas.arvidson@afry.com::81278e56-c8ae-457e-a61d-b0e72fca45cd" providerId="AD" clId="Web-{8BBE7387-593B-4DCB-9AA1-7D839A8014B3}" dt="2022-03-03T22:36:57.438" v="29" actId="1076"/>
          <ac:picMkLst>
            <pc:docMk/>
            <pc:sldMk cId="243043994" sldId="293"/>
            <ac:picMk id="5" creationId="{EB27E7BA-12FA-40C1-AC9A-3633F6B359BC}"/>
          </ac:picMkLst>
        </pc:picChg>
      </pc:sldChg>
      <pc:sldChg chg="addSp modSp">
        <pc:chgData name="Arvidson, Jonas" userId="S::jonas.arvidson@afry.com::81278e56-c8ae-457e-a61d-b0e72fca45cd" providerId="AD" clId="Web-{8BBE7387-593B-4DCB-9AA1-7D839A8014B3}" dt="2022-03-03T22:37:36.314" v="33"/>
        <pc:sldMkLst>
          <pc:docMk/>
          <pc:sldMk cId="310004348" sldId="294"/>
        </pc:sldMkLst>
        <pc:spChg chg="add">
          <ac:chgData name="Arvidson, Jonas" userId="S::jonas.arvidson@afry.com::81278e56-c8ae-457e-a61d-b0e72fca45cd" providerId="AD" clId="Web-{8BBE7387-593B-4DCB-9AA1-7D839A8014B3}" dt="2022-03-03T22:37:36.314" v="33"/>
          <ac:spMkLst>
            <pc:docMk/>
            <pc:sldMk cId="310004348" sldId="294"/>
            <ac:spMk id="3" creationId="{55938E09-D26D-4ABD-8C49-555CF48EE6B1}"/>
          </ac:spMkLst>
        </pc:spChg>
        <pc:picChg chg="mod">
          <ac:chgData name="Arvidson, Jonas" userId="S::jonas.arvidson@afry.com::81278e56-c8ae-457e-a61d-b0e72fca45cd" providerId="AD" clId="Web-{8BBE7387-593B-4DCB-9AA1-7D839A8014B3}" dt="2022-03-03T22:37:32.360" v="32" actId="1076"/>
          <ac:picMkLst>
            <pc:docMk/>
            <pc:sldMk cId="310004348" sldId="294"/>
            <ac:picMk id="5" creationId="{EB27E7BA-12FA-40C1-AC9A-3633F6B359BC}"/>
          </ac:picMkLst>
        </pc:picChg>
      </pc:sldChg>
      <pc:sldChg chg="addSp">
        <pc:chgData name="Arvidson, Jonas" userId="S::jonas.arvidson@afry.com::81278e56-c8ae-457e-a61d-b0e72fca45cd" providerId="AD" clId="Web-{8BBE7387-593B-4DCB-9AA1-7D839A8014B3}" dt="2022-03-03T22:37:40.236" v="34"/>
        <pc:sldMkLst>
          <pc:docMk/>
          <pc:sldMk cId="3542166306" sldId="295"/>
        </pc:sldMkLst>
        <pc:spChg chg="add">
          <ac:chgData name="Arvidson, Jonas" userId="S::jonas.arvidson@afry.com::81278e56-c8ae-457e-a61d-b0e72fca45cd" providerId="AD" clId="Web-{8BBE7387-593B-4DCB-9AA1-7D839A8014B3}" dt="2022-03-03T22:37:40.236" v="34"/>
          <ac:spMkLst>
            <pc:docMk/>
            <pc:sldMk cId="3542166306" sldId="295"/>
            <ac:spMk id="3" creationId="{E73221F3-6240-4824-A874-F78B1F20C6B2}"/>
          </ac:spMkLst>
        </pc:spChg>
      </pc:sldChg>
      <pc:sldChg chg="addSp modSp">
        <pc:chgData name="Arvidson, Jonas" userId="S::jonas.arvidson@afry.com::81278e56-c8ae-457e-a61d-b0e72fca45cd" providerId="AD" clId="Web-{8BBE7387-593B-4DCB-9AA1-7D839A8014B3}" dt="2022-03-03T22:37:05.969" v="30" actId="1076"/>
        <pc:sldMkLst>
          <pc:docMk/>
          <pc:sldMk cId="3054591799" sldId="297"/>
        </pc:sldMkLst>
        <pc:spChg chg="add">
          <ac:chgData name="Arvidson, Jonas" userId="S::jonas.arvidson@afry.com::81278e56-c8ae-457e-a61d-b0e72fca45cd" providerId="AD" clId="Web-{8BBE7387-593B-4DCB-9AA1-7D839A8014B3}" dt="2022-03-03T22:36:03.952" v="22"/>
          <ac:spMkLst>
            <pc:docMk/>
            <pc:sldMk cId="3054591799" sldId="297"/>
            <ac:spMk id="3" creationId="{3FE08982-71F6-47C2-AAE4-5D53EB664E23}"/>
          </ac:spMkLst>
        </pc:spChg>
        <pc:picChg chg="mod">
          <ac:chgData name="Arvidson, Jonas" userId="S::jonas.arvidson@afry.com::81278e56-c8ae-457e-a61d-b0e72fca45cd" providerId="AD" clId="Web-{8BBE7387-593B-4DCB-9AA1-7D839A8014B3}" dt="2022-03-03T22:37:05.969" v="30" actId="1076"/>
          <ac:picMkLst>
            <pc:docMk/>
            <pc:sldMk cId="3054591799" sldId="297"/>
            <ac:picMk id="5" creationId="{EB27E7BA-12FA-40C1-AC9A-3633F6B359BC}"/>
          </ac:picMkLst>
        </pc:picChg>
      </pc:sldChg>
      <pc:sldChg chg="addSp modSp">
        <pc:chgData name="Arvidson, Jonas" userId="S::jonas.arvidson@afry.com::81278e56-c8ae-457e-a61d-b0e72fca45cd" providerId="AD" clId="Web-{8BBE7387-593B-4DCB-9AA1-7D839A8014B3}" dt="2022-03-03T22:37:15.485" v="31" actId="1076"/>
        <pc:sldMkLst>
          <pc:docMk/>
          <pc:sldMk cId="467132440" sldId="298"/>
        </pc:sldMkLst>
        <pc:spChg chg="add">
          <ac:chgData name="Arvidson, Jonas" userId="S::jonas.arvidson@afry.com::81278e56-c8ae-457e-a61d-b0e72fca45cd" providerId="AD" clId="Web-{8BBE7387-593B-4DCB-9AA1-7D839A8014B3}" dt="2022-03-03T22:36:10.406" v="23"/>
          <ac:spMkLst>
            <pc:docMk/>
            <pc:sldMk cId="467132440" sldId="298"/>
            <ac:spMk id="3" creationId="{24C7629F-F59B-4D88-9414-822EB0051D7A}"/>
          </ac:spMkLst>
        </pc:spChg>
        <pc:picChg chg="mod">
          <ac:chgData name="Arvidson, Jonas" userId="S::jonas.arvidson@afry.com::81278e56-c8ae-457e-a61d-b0e72fca45cd" providerId="AD" clId="Web-{8BBE7387-593B-4DCB-9AA1-7D839A8014B3}" dt="2022-03-03T22:37:15.485" v="31" actId="1076"/>
          <ac:picMkLst>
            <pc:docMk/>
            <pc:sldMk cId="467132440" sldId="298"/>
            <ac:picMk id="5" creationId="{EB27E7BA-12FA-40C1-AC9A-3633F6B359BC}"/>
          </ac:picMkLst>
        </pc:picChg>
      </pc:sldChg>
      <pc:sldChg chg="addSp">
        <pc:chgData name="Arvidson, Jonas" userId="S::jonas.arvidson@afry.com::81278e56-c8ae-457e-a61d-b0e72fca45cd" providerId="AD" clId="Web-{8BBE7387-593B-4DCB-9AA1-7D839A8014B3}" dt="2022-03-03T22:38:14.674" v="41"/>
        <pc:sldMkLst>
          <pc:docMk/>
          <pc:sldMk cId="3551787581" sldId="299"/>
        </pc:sldMkLst>
        <pc:spChg chg="add">
          <ac:chgData name="Arvidson, Jonas" userId="S::jonas.arvidson@afry.com::81278e56-c8ae-457e-a61d-b0e72fca45cd" providerId="AD" clId="Web-{8BBE7387-593B-4DCB-9AA1-7D839A8014B3}" dt="2022-03-03T22:38:14.674" v="41"/>
          <ac:spMkLst>
            <pc:docMk/>
            <pc:sldMk cId="3551787581" sldId="299"/>
            <ac:spMk id="3" creationId="{2546A969-BF7A-485F-8531-83094E3D6908}"/>
          </ac:spMkLst>
        </pc:spChg>
      </pc:sldChg>
      <pc:sldChg chg="addSp modSp">
        <pc:chgData name="Arvidson, Jonas" userId="S::jonas.arvidson@afry.com::81278e56-c8ae-457e-a61d-b0e72fca45cd" providerId="AD" clId="Web-{8BBE7387-593B-4DCB-9AA1-7D839A8014B3}" dt="2022-03-03T22:39:07.878" v="50" actId="1076"/>
        <pc:sldMkLst>
          <pc:docMk/>
          <pc:sldMk cId="2969287231" sldId="300"/>
        </pc:sldMkLst>
        <pc:spChg chg="add">
          <ac:chgData name="Arvidson, Jonas" userId="S::jonas.arvidson@afry.com::81278e56-c8ae-457e-a61d-b0e72fca45cd" providerId="AD" clId="Web-{8BBE7387-593B-4DCB-9AA1-7D839A8014B3}" dt="2022-03-03T22:38:54.331" v="49"/>
          <ac:spMkLst>
            <pc:docMk/>
            <pc:sldMk cId="2969287231" sldId="300"/>
            <ac:spMk id="4" creationId="{425CACAE-E87A-4D9F-A2FF-FC5343BF51B0}"/>
          </ac:spMkLst>
        </pc:spChg>
        <pc:picChg chg="mod">
          <ac:chgData name="Arvidson, Jonas" userId="S::jonas.arvidson@afry.com::81278e56-c8ae-457e-a61d-b0e72fca45cd" providerId="AD" clId="Web-{8BBE7387-593B-4DCB-9AA1-7D839A8014B3}" dt="2022-03-03T22:39:07.878" v="50" actId="1076"/>
          <ac:picMkLst>
            <pc:docMk/>
            <pc:sldMk cId="2969287231" sldId="300"/>
            <ac:picMk id="3" creationId="{07E7F989-36A9-4646-998B-FEA3017C22CF}"/>
          </ac:picMkLst>
        </pc:picChg>
      </pc:sldChg>
      <pc:sldChg chg="addSp modSp">
        <pc:chgData name="Arvidson, Jonas" userId="S::jonas.arvidson@afry.com::81278e56-c8ae-457e-a61d-b0e72fca45cd" providerId="AD" clId="Web-{8BBE7387-593B-4DCB-9AA1-7D839A8014B3}" dt="2022-03-03T22:39:38.801" v="55" actId="1076"/>
        <pc:sldMkLst>
          <pc:docMk/>
          <pc:sldMk cId="1058681317" sldId="301"/>
        </pc:sldMkLst>
        <pc:spChg chg="add">
          <ac:chgData name="Arvidson, Jonas" userId="S::jonas.arvidson@afry.com::81278e56-c8ae-457e-a61d-b0e72fca45cd" providerId="AD" clId="Web-{8BBE7387-593B-4DCB-9AA1-7D839A8014B3}" dt="2022-03-03T22:39:15.941" v="51"/>
          <ac:spMkLst>
            <pc:docMk/>
            <pc:sldMk cId="1058681317" sldId="301"/>
            <ac:spMk id="3" creationId="{10863775-010E-47D8-B632-0304FAD17367}"/>
          </ac:spMkLst>
        </pc:spChg>
        <pc:picChg chg="mod">
          <ac:chgData name="Arvidson, Jonas" userId="S::jonas.arvidson@afry.com::81278e56-c8ae-457e-a61d-b0e72fca45cd" providerId="AD" clId="Web-{8BBE7387-593B-4DCB-9AA1-7D839A8014B3}" dt="2022-03-03T22:39:38.801" v="55" actId="1076"/>
          <ac:picMkLst>
            <pc:docMk/>
            <pc:sldMk cId="1058681317" sldId="301"/>
            <ac:picMk id="4" creationId="{CDA7550A-B949-49B0-8CF7-E72493A00927}"/>
          </ac:picMkLst>
        </pc:picChg>
      </pc:sldChg>
      <pc:sldChg chg="addSp modSp">
        <pc:chgData name="Arvidson, Jonas" userId="S::jonas.arvidson@afry.com::81278e56-c8ae-457e-a61d-b0e72fca45cd" providerId="AD" clId="Web-{8BBE7387-593B-4DCB-9AA1-7D839A8014B3}" dt="2022-03-03T22:39:29.941" v="54" actId="1076"/>
        <pc:sldMkLst>
          <pc:docMk/>
          <pc:sldMk cId="4085708496" sldId="302"/>
        </pc:sldMkLst>
        <pc:spChg chg="add">
          <ac:chgData name="Arvidson, Jonas" userId="S::jonas.arvidson@afry.com::81278e56-c8ae-457e-a61d-b0e72fca45cd" providerId="AD" clId="Web-{8BBE7387-593B-4DCB-9AA1-7D839A8014B3}" dt="2022-03-03T22:39:19.238" v="52"/>
          <ac:spMkLst>
            <pc:docMk/>
            <pc:sldMk cId="4085708496" sldId="302"/>
            <ac:spMk id="3" creationId="{4368D25B-B25B-49A5-BC5A-4A1C42AA38F1}"/>
          </ac:spMkLst>
        </pc:spChg>
        <pc:picChg chg="mod">
          <ac:chgData name="Arvidson, Jonas" userId="S::jonas.arvidson@afry.com::81278e56-c8ae-457e-a61d-b0e72fca45cd" providerId="AD" clId="Web-{8BBE7387-593B-4DCB-9AA1-7D839A8014B3}" dt="2022-03-03T22:39:29.941" v="54" actId="1076"/>
          <ac:picMkLst>
            <pc:docMk/>
            <pc:sldMk cId="4085708496" sldId="302"/>
            <ac:picMk id="10" creationId="{1B4C9FDE-6F7D-4C46-9D89-03E8573D2F3A}"/>
          </ac:picMkLst>
        </pc:picChg>
      </pc:sldChg>
      <pc:sldChg chg="addSp modSp">
        <pc:chgData name="Arvidson, Jonas" userId="S::jonas.arvidson@afry.com::81278e56-c8ae-457e-a61d-b0e72fca45cd" providerId="AD" clId="Web-{8BBE7387-593B-4DCB-9AA1-7D839A8014B3}" dt="2022-03-03T22:40:07.020" v="59" actId="1076"/>
        <pc:sldMkLst>
          <pc:docMk/>
          <pc:sldMk cId="3896064377" sldId="303"/>
        </pc:sldMkLst>
        <pc:spChg chg="add">
          <ac:chgData name="Arvidson, Jonas" userId="S::jonas.arvidson@afry.com::81278e56-c8ae-457e-a61d-b0e72fca45cd" providerId="AD" clId="Web-{8BBE7387-593B-4DCB-9AA1-7D839A8014B3}" dt="2022-03-03T22:39:44.879" v="56"/>
          <ac:spMkLst>
            <pc:docMk/>
            <pc:sldMk cId="3896064377" sldId="303"/>
            <ac:spMk id="2" creationId="{4B30629F-51E9-4CC2-9360-81D698FB7499}"/>
          </ac:spMkLst>
        </pc:spChg>
        <pc:picChg chg="mod">
          <ac:chgData name="Arvidson, Jonas" userId="S::jonas.arvidson@afry.com::81278e56-c8ae-457e-a61d-b0e72fca45cd" providerId="AD" clId="Web-{8BBE7387-593B-4DCB-9AA1-7D839A8014B3}" dt="2022-03-03T22:40:07.020" v="59" actId="1076"/>
          <ac:picMkLst>
            <pc:docMk/>
            <pc:sldMk cId="3896064377" sldId="303"/>
            <ac:picMk id="5" creationId="{EB27E7BA-12FA-40C1-AC9A-3633F6B359BC}"/>
          </ac:picMkLst>
        </pc:picChg>
      </pc:sldChg>
    </pc:docChg>
  </pc:docChgLst>
  <pc:docChgLst>
    <pc:chgData name="Ahlqvist, Fabian" userId="S::fabian.ahlqvist@afry.com::1e34e546-cc40-40f9-b007-0ab3fbdd5b7f" providerId="AD" clId="Web-{F95FCD42-B7D1-43CD-8F6B-20F7B7C9F353}"/>
    <pc:docChg chg="modSld">
      <pc:chgData name="Ahlqvist, Fabian" userId="S::fabian.ahlqvist@afry.com::1e34e546-cc40-40f9-b007-0ab3fbdd5b7f" providerId="AD" clId="Web-{F95FCD42-B7D1-43CD-8F6B-20F7B7C9F353}" dt="2022-03-02T13:57:48.379" v="13" actId="20577"/>
      <pc:docMkLst>
        <pc:docMk/>
      </pc:docMkLst>
      <pc:sldChg chg="modSp">
        <pc:chgData name="Ahlqvist, Fabian" userId="S::fabian.ahlqvist@afry.com::1e34e546-cc40-40f9-b007-0ab3fbdd5b7f" providerId="AD" clId="Web-{F95FCD42-B7D1-43CD-8F6B-20F7B7C9F353}" dt="2022-03-02T13:57:48.379" v="13" actId="20577"/>
        <pc:sldMkLst>
          <pc:docMk/>
          <pc:sldMk cId="2605195693" sldId="281"/>
        </pc:sldMkLst>
        <pc:spChg chg="mod">
          <ac:chgData name="Ahlqvist, Fabian" userId="S::fabian.ahlqvist@afry.com::1e34e546-cc40-40f9-b007-0ab3fbdd5b7f" providerId="AD" clId="Web-{F95FCD42-B7D1-43CD-8F6B-20F7B7C9F353}" dt="2022-03-02T13:57:48.379" v="13" actId="20577"/>
          <ac:spMkLst>
            <pc:docMk/>
            <pc:sldMk cId="2605195693" sldId="281"/>
            <ac:spMk id="8" creationId="{B448C587-18B6-4C4B-8655-6DEB80AA751C}"/>
          </ac:spMkLst>
        </pc:spChg>
      </pc:sldChg>
      <pc:sldChg chg="addSp delSp modSp">
        <pc:chgData name="Ahlqvist, Fabian" userId="S::fabian.ahlqvist@afry.com::1e34e546-cc40-40f9-b007-0ab3fbdd5b7f" providerId="AD" clId="Web-{F95FCD42-B7D1-43CD-8F6B-20F7B7C9F353}" dt="2022-03-02T13:57:16.190" v="9" actId="1076"/>
        <pc:sldMkLst>
          <pc:docMk/>
          <pc:sldMk cId="1459129017" sldId="289"/>
        </pc:sldMkLst>
        <pc:picChg chg="add mod">
          <ac:chgData name="Ahlqvist, Fabian" userId="S::fabian.ahlqvist@afry.com::1e34e546-cc40-40f9-b007-0ab3fbdd5b7f" providerId="AD" clId="Web-{F95FCD42-B7D1-43CD-8F6B-20F7B7C9F353}" dt="2022-03-02T13:57:16.190" v="9" actId="1076"/>
          <ac:picMkLst>
            <pc:docMk/>
            <pc:sldMk cId="1459129017" sldId="289"/>
            <ac:picMk id="3" creationId="{1B5A703B-2919-41F8-AFB2-2406B8F1CE9A}"/>
          </ac:picMkLst>
        </pc:picChg>
        <pc:picChg chg="del">
          <ac:chgData name="Ahlqvist, Fabian" userId="S::fabian.ahlqvist@afry.com::1e34e546-cc40-40f9-b007-0ab3fbdd5b7f" providerId="AD" clId="Web-{F95FCD42-B7D1-43CD-8F6B-20F7B7C9F353}" dt="2022-03-02T13:56:50.393" v="0"/>
          <ac:picMkLst>
            <pc:docMk/>
            <pc:sldMk cId="1459129017" sldId="289"/>
            <ac:picMk id="5" creationId="{6BEB6094-2E11-4A9F-A263-CCA711200343}"/>
          </ac:picMkLst>
        </pc:picChg>
      </pc:sldChg>
    </pc:docChg>
  </pc:docChgLst>
  <pc:docChgLst>
    <pc:chgData name="Arvidson, Jonas" userId="S::jonas.arvidson@afry.com::81278e56-c8ae-457e-a61d-b0e72fca45cd" providerId="AD" clId="Web-{D01AE09F-A41D-4574-84D7-C493A50D68DA}"/>
    <pc:docChg chg="addSld delSld modSld">
      <pc:chgData name="Arvidson, Jonas" userId="S::jonas.arvidson@afry.com::81278e56-c8ae-457e-a61d-b0e72fca45cd" providerId="AD" clId="Web-{D01AE09F-A41D-4574-84D7-C493A50D68DA}" dt="2022-02-28T08:13:31.097" v="51"/>
      <pc:docMkLst>
        <pc:docMk/>
      </pc:docMkLst>
      <pc:sldChg chg="addSp delSp modSp new mod setBg">
        <pc:chgData name="Arvidson, Jonas" userId="S::jonas.arvidson@afry.com::81278e56-c8ae-457e-a61d-b0e72fca45cd" providerId="AD" clId="Web-{D01AE09F-A41D-4574-84D7-C493A50D68DA}" dt="2022-02-28T08:07:39.493" v="2"/>
        <pc:sldMkLst>
          <pc:docMk/>
          <pc:sldMk cId="1949790830" sldId="257"/>
        </pc:sldMkLst>
        <pc:spChg chg="mod">
          <ac:chgData name="Arvidson, Jonas" userId="S::jonas.arvidson@afry.com::81278e56-c8ae-457e-a61d-b0e72fca45cd" providerId="AD" clId="Web-{D01AE09F-A41D-4574-84D7-C493A50D68DA}" dt="2022-02-28T08:07:39.493" v="2"/>
          <ac:spMkLst>
            <pc:docMk/>
            <pc:sldMk cId="1949790830" sldId="257"/>
            <ac:spMk id="2" creationId="{BB683774-6A58-4D05-B78F-27190E63FB1D}"/>
          </ac:spMkLst>
        </pc:spChg>
        <pc:spChg chg="del">
          <ac:chgData name="Arvidson, Jonas" userId="S::jonas.arvidson@afry.com::81278e56-c8ae-457e-a61d-b0e72fca45cd" providerId="AD" clId="Web-{D01AE09F-A41D-4574-84D7-C493A50D68DA}" dt="2022-02-28T08:07:19.805" v="1"/>
          <ac:spMkLst>
            <pc:docMk/>
            <pc:sldMk cId="1949790830" sldId="257"/>
            <ac:spMk id="3" creationId="{C68B6859-6635-4704-90FE-E99A83B5E969}"/>
          </ac:spMkLst>
        </pc:spChg>
        <pc:spChg chg="add">
          <ac:chgData name="Arvidson, Jonas" userId="S::jonas.arvidson@afry.com::81278e56-c8ae-457e-a61d-b0e72fca45cd" providerId="AD" clId="Web-{D01AE09F-A41D-4574-84D7-C493A50D68DA}" dt="2022-02-28T08:07:39.493" v="2"/>
          <ac:spMkLst>
            <pc:docMk/>
            <pc:sldMk cId="1949790830" sldId="257"/>
            <ac:spMk id="8" creationId="{D0D72BE3-1F33-4762-8A76-8529A4E8CD92}"/>
          </ac:spMkLst>
        </pc:spChg>
        <pc:spChg chg="add">
          <ac:chgData name="Arvidson, Jonas" userId="S::jonas.arvidson@afry.com::81278e56-c8ae-457e-a61d-b0e72fca45cd" providerId="AD" clId="Web-{D01AE09F-A41D-4574-84D7-C493A50D68DA}" dt="2022-02-28T08:07:39.493" v="2"/>
          <ac:spMkLst>
            <pc:docMk/>
            <pc:sldMk cId="1949790830" sldId="257"/>
            <ac:spMk id="11" creationId="{1C582B07-D0F0-4B6B-A5D9-D2F192CB3A4E}"/>
          </ac:spMkLst>
        </pc:spChg>
        <pc:spChg chg="add">
          <ac:chgData name="Arvidson, Jonas" userId="S::jonas.arvidson@afry.com::81278e56-c8ae-457e-a61d-b0e72fca45cd" providerId="AD" clId="Web-{D01AE09F-A41D-4574-84D7-C493A50D68DA}" dt="2022-02-28T08:07:39.493" v="2"/>
          <ac:spMkLst>
            <pc:docMk/>
            <pc:sldMk cId="1949790830" sldId="257"/>
            <ac:spMk id="46" creationId="{3C541D4F-11C2-4F36-B2A3-AB9028F2A078}"/>
          </ac:spMkLst>
        </pc:spChg>
        <pc:grpChg chg="add">
          <ac:chgData name="Arvidson, Jonas" userId="S::jonas.arvidson@afry.com::81278e56-c8ae-457e-a61d-b0e72fca45cd" providerId="AD" clId="Web-{D01AE09F-A41D-4574-84D7-C493A50D68DA}" dt="2022-02-28T08:07:39.493" v="2"/>
          <ac:grpSpMkLst>
            <pc:docMk/>
            <pc:sldMk cId="1949790830" sldId="257"/>
            <ac:grpSpMk id="13" creationId="{5591A4A5-C00F-4B45-9735-FD2841BF348B}"/>
          </ac:grpSpMkLst>
        </pc:grpChg>
        <pc:picChg chg="add mod ord">
          <ac:chgData name="Arvidson, Jonas" userId="S::jonas.arvidson@afry.com::81278e56-c8ae-457e-a61d-b0e72fca45cd" providerId="AD" clId="Web-{D01AE09F-A41D-4574-84D7-C493A50D68DA}" dt="2022-02-28T08:07:39.493" v="2"/>
          <ac:picMkLst>
            <pc:docMk/>
            <pc:sldMk cId="1949790830" sldId="257"/>
            <ac:picMk id="4" creationId="{13A96A55-3055-4AA0-9EF4-22DB48BBEE6C}"/>
          </ac:picMkLst>
        </pc:picChg>
      </pc:sldChg>
      <pc:sldChg chg="addSp delSp modSp add replId">
        <pc:chgData name="Arvidson, Jonas" userId="S::jonas.arvidson@afry.com::81278e56-c8ae-457e-a61d-b0e72fca45cd" providerId="AD" clId="Web-{D01AE09F-A41D-4574-84D7-C493A50D68DA}" dt="2022-02-28T08:11:13.405" v="16"/>
        <pc:sldMkLst>
          <pc:docMk/>
          <pc:sldMk cId="1120473685" sldId="258"/>
        </pc:sldMkLst>
        <pc:spChg chg="add del">
          <ac:chgData name="Arvidson, Jonas" userId="S::jonas.arvidson@afry.com::81278e56-c8ae-457e-a61d-b0e72fca45cd" providerId="AD" clId="Web-{D01AE09F-A41D-4574-84D7-C493A50D68DA}" dt="2022-02-28T08:08:45.198" v="10"/>
          <ac:spMkLst>
            <pc:docMk/>
            <pc:sldMk cId="1120473685" sldId="258"/>
            <ac:spMk id="8" creationId="{D0D72BE3-1F33-4762-8A76-8529A4E8CD92}"/>
          </ac:spMkLst>
        </pc:spChg>
        <pc:picChg chg="add del mod ord">
          <ac:chgData name="Arvidson, Jonas" userId="S::jonas.arvidson@afry.com::81278e56-c8ae-457e-a61d-b0e72fca45cd" providerId="AD" clId="Web-{D01AE09F-A41D-4574-84D7-C493A50D68DA}" dt="2022-02-28T08:08:23.369" v="7"/>
          <ac:picMkLst>
            <pc:docMk/>
            <pc:sldMk cId="1120473685" sldId="258"/>
            <ac:picMk id="3" creationId="{9EEC9F42-49E0-4A51-A030-1DAB765AC086}"/>
          </ac:picMkLst>
        </pc:picChg>
        <pc:picChg chg="add del mod">
          <ac:chgData name="Arvidson, Jonas" userId="S::jonas.arvidson@afry.com::81278e56-c8ae-457e-a61d-b0e72fca45cd" providerId="AD" clId="Web-{D01AE09F-A41D-4574-84D7-C493A50D68DA}" dt="2022-02-28T08:11:13.405" v="16"/>
          <ac:picMkLst>
            <pc:docMk/>
            <pc:sldMk cId="1120473685" sldId="258"/>
            <ac:picMk id="4" creationId="{13A96A55-3055-4AA0-9EF4-22DB48BBEE6C}"/>
          </ac:picMkLst>
        </pc:picChg>
        <pc:picChg chg="add del mod ord">
          <ac:chgData name="Arvidson, Jonas" userId="S::jonas.arvidson@afry.com::81278e56-c8ae-457e-a61d-b0e72fca45cd" providerId="AD" clId="Web-{D01AE09F-A41D-4574-84D7-C493A50D68DA}" dt="2022-02-28T08:08:45.198" v="10"/>
          <ac:picMkLst>
            <pc:docMk/>
            <pc:sldMk cId="1120473685" sldId="258"/>
            <ac:picMk id="5" creationId="{4B83B1C0-6165-473E-99AC-70B04777EFD2}"/>
          </ac:picMkLst>
        </pc:picChg>
      </pc:sldChg>
      <pc:sldChg chg="addSp delSp modSp add replId">
        <pc:chgData name="Arvidson, Jonas" userId="S::jonas.arvidson@afry.com::81278e56-c8ae-457e-a61d-b0e72fca45cd" providerId="AD" clId="Web-{D01AE09F-A41D-4574-84D7-C493A50D68DA}" dt="2022-02-28T08:11:19.515" v="17"/>
        <pc:sldMkLst>
          <pc:docMk/>
          <pc:sldMk cId="2521589301" sldId="259"/>
        </pc:sldMkLst>
        <pc:spChg chg="mod">
          <ac:chgData name="Arvidson, Jonas" userId="S::jonas.arvidson@afry.com::81278e56-c8ae-457e-a61d-b0e72fca45cd" providerId="AD" clId="Web-{D01AE09F-A41D-4574-84D7-C493A50D68DA}" dt="2022-02-28T08:09:30.652" v="14"/>
          <ac:spMkLst>
            <pc:docMk/>
            <pc:sldMk cId="2521589301" sldId="259"/>
            <ac:spMk id="2" creationId="{BB683774-6A58-4D05-B78F-27190E63FB1D}"/>
          </ac:spMkLst>
        </pc:spChg>
        <pc:spChg chg="mod">
          <ac:chgData name="Arvidson, Jonas" userId="S::jonas.arvidson@afry.com::81278e56-c8ae-457e-a61d-b0e72fca45cd" providerId="AD" clId="Web-{D01AE09F-A41D-4574-84D7-C493A50D68DA}" dt="2022-02-28T08:09:30.652" v="14"/>
          <ac:spMkLst>
            <pc:docMk/>
            <pc:sldMk cId="2521589301" sldId="259"/>
            <ac:spMk id="8" creationId="{D0D72BE3-1F33-4762-8A76-8529A4E8CD92}"/>
          </ac:spMkLst>
        </pc:spChg>
        <pc:spChg chg="add del">
          <ac:chgData name="Arvidson, Jonas" userId="S::jonas.arvidson@afry.com::81278e56-c8ae-457e-a61d-b0e72fca45cd" providerId="AD" clId="Web-{D01AE09F-A41D-4574-84D7-C493A50D68DA}" dt="2022-02-28T08:09:30.668" v="15"/>
          <ac:spMkLst>
            <pc:docMk/>
            <pc:sldMk cId="2521589301" sldId="259"/>
            <ac:spMk id="11" creationId="{1C582B07-D0F0-4B6B-A5D9-D2F192CB3A4E}"/>
          </ac:spMkLst>
        </pc:spChg>
        <pc:spChg chg="add del">
          <ac:chgData name="Arvidson, Jonas" userId="S::jonas.arvidson@afry.com::81278e56-c8ae-457e-a61d-b0e72fca45cd" providerId="AD" clId="Web-{D01AE09F-A41D-4574-84D7-C493A50D68DA}" dt="2022-02-28T08:09:30.668" v="15"/>
          <ac:spMkLst>
            <pc:docMk/>
            <pc:sldMk cId="2521589301" sldId="259"/>
            <ac:spMk id="46" creationId="{3C541D4F-11C2-4F36-B2A3-AB9028F2A078}"/>
          </ac:spMkLst>
        </pc:spChg>
        <pc:spChg chg="add del">
          <ac:chgData name="Arvidson, Jonas" userId="S::jonas.arvidson@afry.com::81278e56-c8ae-457e-a61d-b0e72fca45cd" providerId="AD" clId="Web-{D01AE09F-A41D-4574-84D7-C493A50D68DA}" dt="2022-02-28T08:09:30.652" v="14"/>
          <ac:spMkLst>
            <pc:docMk/>
            <pc:sldMk cId="2521589301" sldId="259"/>
            <ac:spMk id="51" creationId="{1C582B07-D0F0-4B6B-A5D9-D2F192CB3A4E}"/>
          </ac:spMkLst>
        </pc:spChg>
        <pc:spChg chg="add del">
          <ac:chgData name="Arvidson, Jonas" userId="S::jonas.arvidson@afry.com::81278e56-c8ae-457e-a61d-b0e72fca45cd" providerId="AD" clId="Web-{D01AE09F-A41D-4574-84D7-C493A50D68DA}" dt="2022-02-28T08:09:30.652" v="14"/>
          <ac:spMkLst>
            <pc:docMk/>
            <pc:sldMk cId="2521589301" sldId="259"/>
            <ac:spMk id="86" creationId="{BEAC0A80-07D3-49CB-87C3-BC34F219DFF7}"/>
          </ac:spMkLst>
        </pc:spChg>
        <pc:spChg chg="add">
          <ac:chgData name="Arvidson, Jonas" userId="S::jonas.arvidson@afry.com::81278e56-c8ae-457e-a61d-b0e72fca45cd" providerId="AD" clId="Web-{D01AE09F-A41D-4574-84D7-C493A50D68DA}" dt="2022-02-28T08:09:30.668" v="15"/>
          <ac:spMkLst>
            <pc:docMk/>
            <pc:sldMk cId="2521589301" sldId="259"/>
            <ac:spMk id="88" creationId="{1C582B07-D0F0-4B6B-A5D9-D2F192CB3A4E}"/>
          </ac:spMkLst>
        </pc:spChg>
        <pc:spChg chg="add">
          <ac:chgData name="Arvidson, Jonas" userId="S::jonas.arvidson@afry.com::81278e56-c8ae-457e-a61d-b0e72fca45cd" providerId="AD" clId="Web-{D01AE09F-A41D-4574-84D7-C493A50D68DA}" dt="2022-02-28T08:09:30.668" v="15"/>
          <ac:spMkLst>
            <pc:docMk/>
            <pc:sldMk cId="2521589301" sldId="259"/>
            <ac:spMk id="90" creationId="{3C541D4F-11C2-4F36-B2A3-AB9028F2A078}"/>
          </ac:spMkLst>
        </pc:spChg>
        <pc:grpChg chg="add del">
          <ac:chgData name="Arvidson, Jonas" userId="S::jonas.arvidson@afry.com::81278e56-c8ae-457e-a61d-b0e72fca45cd" providerId="AD" clId="Web-{D01AE09F-A41D-4574-84D7-C493A50D68DA}" dt="2022-02-28T08:09:30.668" v="15"/>
          <ac:grpSpMkLst>
            <pc:docMk/>
            <pc:sldMk cId="2521589301" sldId="259"/>
            <ac:grpSpMk id="13" creationId="{5591A4A5-C00F-4B45-9735-FD2841BF348B}"/>
          </ac:grpSpMkLst>
        </pc:grpChg>
        <pc:grpChg chg="add del">
          <ac:chgData name="Arvidson, Jonas" userId="S::jonas.arvidson@afry.com::81278e56-c8ae-457e-a61d-b0e72fca45cd" providerId="AD" clId="Web-{D01AE09F-A41D-4574-84D7-C493A50D68DA}" dt="2022-02-28T08:09:30.652" v="14"/>
          <ac:grpSpMkLst>
            <pc:docMk/>
            <pc:sldMk cId="2521589301" sldId="259"/>
            <ac:grpSpMk id="53" creationId="{4D431671-5191-4947-8899-E90505A70426}"/>
          </ac:grpSpMkLst>
        </pc:grpChg>
        <pc:grpChg chg="add">
          <ac:chgData name="Arvidson, Jonas" userId="S::jonas.arvidson@afry.com::81278e56-c8ae-457e-a61d-b0e72fca45cd" providerId="AD" clId="Web-{D01AE09F-A41D-4574-84D7-C493A50D68DA}" dt="2022-02-28T08:09:30.668" v="15"/>
          <ac:grpSpMkLst>
            <pc:docMk/>
            <pc:sldMk cId="2521589301" sldId="259"/>
            <ac:grpSpMk id="89" creationId="{5591A4A5-C00F-4B45-9735-FD2841BF348B}"/>
          </ac:grpSpMkLst>
        </pc:grpChg>
        <pc:picChg chg="mod ord">
          <ac:chgData name="Arvidson, Jonas" userId="S::jonas.arvidson@afry.com::81278e56-c8ae-457e-a61d-b0e72fca45cd" providerId="AD" clId="Web-{D01AE09F-A41D-4574-84D7-C493A50D68DA}" dt="2022-02-28T08:11:19.515" v="17"/>
          <ac:picMkLst>
            <pc:docMk/>
            <pc:sldMk cId="2521589301" sldId="259"/>
            <ac:picMk id="4" creationId="{13A96A55-3055-4AA0-9EF4-22DB48BBEE6C}"/>
          </ac:picMkLst>
        </pc:picChg>
      </pc:sldChg>
      <pc:sldChg chg="addSp modSp new mod setBg">
        <pc:chgData name="Arvidson, Jonas" userId="S::jonas.arvidson@afry.com::81278e56-c8ae-457e-a61d-b0e72fca45cd" providerId="AD" clId="Web-{D01AE09F-A41D-4574-84D7-C493A50D68DA}" dt="2022-02-28T08:09:16.996" v="12"/>
        <pc:sldMkLst>
          <pc:docMk/>
          <pc:sldMk cId="2634027136" sldId="260"/>
        </pc:sldMkLst>
        <pc:spChg chg="mod">
          <ac:chgData name="Arvidson, Jonas" userId="S::jonas.arvidson@afry.com::81278e56-c8ae-457e-a61d-b0e72fca45cd" providerId="AD" clId="Web-{D01AE09F-A41D-4574-84D7-C493A50D68DA}" dt="2022-02-28T08:09:16.996" v="12"/>
          <ac:spMkLst>
            <pc:docMk/>
            <pc:sldMk cId="2634027136" sldId="260"/>
            <ac:spMk id="2" creationId="{0923E2E5-BF18-4B84-9311-9E12C309DD7B}"/>
          </ac:spMkLst>
        </pc:spChg>
        <pc:spChg chg="mod">
          <ac:chgData name="Arvidson, Jonas" userId="S::jonas.arvidson@afry.com::81278e56-c8ae-457e-a61d-b0e72fca45cd" providerId="AD" clId="Web-{D01AE09F-A41D-4574-84D7-C493A50D68DA}" dt="2022-02-28T08:09:16.996" v="12"/>
          <ac:spMkLst>
            <pc:docMk/>
            <pc:sldMk cId="2634027136" sldId="260"/>
            <ac:spMk id="3" creationId="{850114B9-6399-4A1A-90B1-63A2EB86F76A}"/>
          </ac:spMkLst>
        </pc:spChg>
        <pc:spChg chg="add">
          <ac:chgData name="Arvidson, Jonas" userId="S::jonas.arvidson@afry.com::81278e56-c8ae-457e-a61d-b0e72fca45cd" providerId="AD" clId="Web-{D01AE09F-A41D-4574-84D7-C493A50D68DA}" dt="2022-02-28T08:09:16.996" v="12"/>
          <ac:spMkLst>
            <pc:docMk/>
            <pc:sldMk cId="2634027136" sldId="260"/>
            <ac:spMk id="8" creationId="{D7C3C2D0-A48F-4A6F-9C7D-888E9DFE643A}"/>
          </ac:spMkLst>
        </pc:spChg>
        <pc:spChg chg="add">
          <ac:chgData name="Arvidson, Jonas" userId="S::jonas.arvidson@afry.com::81278e56-c8ae-457e-a61d-b0e72fca45cd" providerId="AD" clId="Web-{D01AE09F-A41D-4574-84D7-C493A50D68DA}" dt="2022-02-28T08:09:16.996" v="12"/>
          <ac:spMkLst>
            <pc:docMk/>
            <pc:sldMk cId="2634027136" sldId="260"/>
            <ac:spMk id="10" creationId="{98670FCA-2D56-45D2-833D-B1C0C63F9EC4}"/>
          </ac:spMkLst>
        </pc:spChg>
        <pc:spChg chg="add">
          <ac:chgData name="Arvidson, Jonas" userId="S::jonas.arvidson@afry.com::81278e56-c8ae-457e-a61d-b0e72fca45cd" providerId="AD" clId="Web-{D01AE09F-A41D-4574-84D7-C493A50D68DA}" dt="2022-02-28T08:09:16.996" v="12"/>
          <ac:spMkLst>
            <pc:docMk/>
            <pc:sldMk cId="2634027136" sldId="260"/>
            <ac:spMk id="45" creationId="{69F0804E-F8DE-40E7-90F4-68B638136E17}"/>
          </ac:spMkLst>
        </pc:spChg>
        <pc:grpChg chg="add">
          <ac:chgData name="Arvidson, Jonas" userId="S::jonas.arvidson@afry.com::81278e56-c8ae-457e-a61d-b0e72fca45cd" providerId="AD" clId="Web-{D01AE09F-A41D-4574-84D7-C493A50D68DA}" dt="2022-02-28T08:09:16.996" v="12"/>
          <ac:grpSpMkLst>
            <pc:docMk/>
            <pc:sldMk cId="2634027136" sldId="260"/>
            <ac:grpSpMk id="12" creationId="{E37E539E-8E53-45C6-9EEF-BF0998DEDBE3}"/>
          </ac:grpSpMkLst>
        </pc:grpChg>
      </pc:sldChg>
      <pc:sldChg chg="modSp add replId">
        <pc:chgData name="Arvidson, Jonas" userId="S::jonas.arvidson@afry.com::81278e56-c8ae-457e-a61d-b0e72fca45cd" providerId="AD" clId="Web-{D01AE09F-A41D-4574-84D7-C493A50D68DA}" dt="2022-02-28T08:11:56.563" v="34"/>
        <pc:sldMkLst>
          <pc:docMk/>
          <pc:sldMk cId="3363249193" sldId="261"/>
        </pc:sldMkLst>
        <pc:picChg chg="mod">
          <ac:chgData name="Arvidson, Jonas" userId="S::jonas.arvidson@afry.com::81278e56-c8ae-457e-a61d-b0e72fca45cd" providerId="AD" clId="Web-{D01AE09F-A41D-4574-84D7-C493A50D68DA}" dt="2022-02-28T08:11:56.563" v="34"/>
          <ac:picMkLst>
            <pc:docMk/>
            <pc:sldMk cId="3363249193" sldId="261"/>
            <ac:picMk id="4" creationId="{13A96A55-3055-4AA0-9EF4-22DB48BBEE6C}"/>
          </ac:picMkLst>
        </pc:picChg>
      </pc:sldChg>
      <pc:sldChg chg="modSp add replId">
        <pc:chgData name="Arvidson, Jonas" userId="S::jonas.arvidson@afry.com::81278e56-c8ae-457e-a61d-b0e72fca45cd" providerId="AD" clId="Web-{D01AE09F-A41D-4574-84D7-C493A50D68DA}" dt="2022-02-28T08:12:03.063" v="35"/>
        <pc:sldMkLst>
          <pc:docMk/>
          <pc:sldMk cId="63041320" sldId="262"/>
        </pc:sldMkLst>
        <pc:picChg chg="mod">
          <ac:chgData name="Arvidson, Jonas" userId="S::jonas.arvidson@afry.com::81278e56-c8ae-457e-a61d-b0e72fca45cd" providerId="AD" clId="Web-{D01AE09F-A41D-4574-84D7-C493A50D68DA}" dt="2022-02-28T08:12:03.063" v="35"/>
          <ac:picMkLst>
            <pc:docMk/>
            <pc:sldMk cId="63041320" sldId="262"/>
            <ac:picMk id="4" creationId="{13A96A55-3055-4AA0-9EF4-22DB48BBEE6C}"/>
          </ac:picMkLst>
        </pc:picChg>
      </pc:sldChg>
      <pc:sldChg chg="modSp add replId">
        <pc:chgData name="Arvidson, Jonas" userId="S::jonas.arvidson@afry.com::81278e56-c8ae-457e-a61d-b0e72fca45cd" providerId="AD" clId="Web-{D01AE09F-A41D-4574-84D7-C493A50D68DA}" dt="2022-02-28T08:12:13.626" v="36"/>
        <pc:sldMkLst>
          <pc:docMk/>
          <pc:sldMk cId="895169334" sldId="263"/>
        </pc:sldMkLst>
        <pc:picChg chg="mod">
          <ac:chgData name="Arvidson, Jonas" userId="S::jonas.arvidson@afry.com::81278e56-c8ae-457e-a61d-b0e72fca45cd" providerId="AD" clId="Web-{D01AE09F-A41D-4574-84D7-C493A50D68DA}" dt="2022-02-28T08:12:13.626" v="36"/>
          <ac:picMkLst>
            <pc:docMk/>
            <pc:sldMk cId="895169334" sldId="263"/>
            <ac:picMk id="4" creationId="{13A96A55-3055-4AA0-9EF4-22DB48BBEE6C}"/>
          </ac:picMkLst>
        </pc:picChg>
      </pc:sldChg>
      <pc:sldChg chg="modSp add replId">
        <pc:chgData name="Arvidson, Jonas" userId="S::jonas.arvidson@afry.com::81278e56-c8ae-457e-a61d-b0e72fca45cd" providerId="AD" clId="Web-{D01AE09F-A41D-4574-84D7-C493A50D68DA}" dt="2022-02-28T08:12:19.392" v="37"/>
        <pc:sldMkLst>
          <pc:docMk/>
          <pc:sldMk cId="1852877028" sldId="264"/>
        </pc:sldMkLst>
        <pc:picChg chg="mod">
          <ac:chgData name="Arvidson, Jonas" userId="S::jonas.arvidson@afry.com::81278e56-c8ae-457e-a61d-b0e72fca45cd" providerId="AD" clId="Web-{D01AE09F-A41D-4574-84D7-C493A50D68DA}" dt="2022-02-28T08:12:19.392" v="37"/>
          <ac:picMkLst>
            <pc:docMk/>
            <pc:sldMk cId="1852877028" sldId="264"/>
            <ac:picMk id="4" creationId="{13A96A55-3055-4AA0-9EF4-22DB48BBEE6C}"/>
          </ac:picMkLst>
        </pc:picChg>
      </pc:sldChg>
      <pc:sldChg chg="modSp add replId">
        <pc:chgData name="Arvidson, Jonas" userId="S::jonas.arvidson@afry.com::81278e56-c8ae-457e-a61d-b0e72fca45cd" providerId="AD" clId="Web-{D01AE09F-A41D-4574-84D7-C493A50D68DA}" dt="2022-02-28T08:12:25.361" v="38"/>
        <pc:sldMkLst>
          <pc:docMk/>
          <pc:sldMk cId="1218132339" sldId="265"/>
        </pc:sldMkLst>
        <pc:picChg chg="mod">
          <ac:chgData name="Arvidson, Jonas" userId="S::jonas.arvidson@afry.com::81278e56-c8ae-457e-a61d-b0e72fca45cd" providerId="AD" clId="Web-{D01AE09F-A41D-4574-84D7-C493A50D68DA}" dt="2022-02-28T08:12:25.361" v="38"/>
          <ac:picMkLst>
            <pc:docMk/>
            <pc:sldMk cId="1218132339" sldId="265"/>
            <ac:picMk id="4" creationId="{13A96A55-3055-4AA0-9EF4-22DB48BBEE6C}"/>
          </ac:picMkLst>
        </pc:picChg>
      </pc:sldChg>
      <pc:sldChg chg="modSp add replId">
        <pc:chgData name="Arvidson, Jonas" userId="S::jonas.arvidson@afry.com::81278e56-c8ae-457e-a61d-b0e72fca45cd" providerId="AD" clId="Web-{D01AE09F-A41D-4574-84D7-C493A50D68DA}" dt="2022-02-28T08:12:34.673" v="41"/>
        <pc:sldMkLst>
          <pc:docMk/>
          <pc:sldMk cId="174272619" sldId="266"/>
        </pc:sldMkLst>
        <pc:picChg chg="mod">
          <ac:chgData name="Arvidson, Jonas" userId="S::jonas.arvidson@afry.com::81278e56-c8ae-457e-a61d-b0e72fca45cd" providerId="AD" clId="Web-{D01AE09F-A41D-4574-84D7-C493A50D68DA}" dt="2022-02-28T08:12:34.673" v="41"/>
          <ac:picMkLst>
            <pc:docMk/>
            <pc:sldMk cId="174272619" sldId="266"/>
            <ac:picMk id="4" creationId="{13A96A55-3055-4AA0-9EF4-22DB48BBEE6C}"/>
          </ac:picMkLst>
        </pc:picChg>
      </pc:sldChg>
      <pc:sldChg chg="modSp add replId">
        <pc:chgData name="Arvidson, Jonas" userId="S::jonas.arvidson@afry.com::81278e56-c8ae-457e-a61d-b0e72fca45cd" providerId="AD" clId="Web-{D01AE09F-A41D-4574-84D7-C493A50D68DA}" dt="2022-02-28T08:12:42.908" v="42"/>
        <pc:sldMkLst>
          <pc:docMk/>
          <pc:sldMk cId="36770803" sldId="267"/>
        </pc:sldMkLst>
        <pc:picChg chg="mod">
          <ac:chgData name="Arvidson, Jonas" userId="S::jonas.arvidson@afry.com::81278e56-c8ae-457e-a61d-b0e72fca45cd" providerId="AD" clId="Web-{D01AE09F-A41D-4574-84D7-C493A50D68DA}" dt="2022-02-28T08:12:42.908" v="42"/>
          <ac:picMkLst>
            <pc:docMk/>
            <pc:sldMk cId="36770803" sldId="267"/>
            <ac:picMk id="4" creationId="{13A96A55-3055-4AA0-9EF4-22DB48BBEE6C}"/>
          </ac:picMkLst>
        </pc:picChg>
      </pc:sldChg>
      <pc:sldChg chg="modSp add replId">
        <pc:chgData name="Arvidson, Jonas" userId="S::jonas.arvidson@afry.com::81278e56-c8ae-457e-a61d-b0e72fca45cd" providerId="AD" clId="Web-{D01AE09F-A41D-4574-84D7-C493A50D68DA}" dt="2022-02-28T08:12:48.689" v="43"/>
        <pc:sldMkLst>
          <pc:docMk/>
          <pc:sldMk cId="1901190948" sldId="268"/>
        </pc:sldMkLst>
        <pc:picChg chg="mod">
          <ac:chgData name="Arvidson, Jonas" userId="S::jonas.arvidson@afry.com::81278e56-c8ae-457e-a61d-b0e72fca45cd" providerId="AD" clId="Web-{D01AE09F-A41D-4574-84D7-C493A50D68DA}" dt="2022-02-28T08:12:48.689" v="43"/>
          <ac:picMkLst>
            <pc:docMk/>
            <pc:sldMk cId="1901190948" sldId="268"/>
            <ac:picMk id="4" creationId="{13A96A55-3055-4AA0-9EF4-22DB48BBEE6C}"/>
          </ac:picMkLst>
        </pc:picChg>
      </pc:sldChg>
      <pc:sldChg chg="modSp add replId">
        <pc:chgData name="Arvidson, Jonas" userId="S::jonas.arvidson@afry.com::81278e56-c8ae-457e-a61d-b0e72fca45cd" providerId="AD" clId="Web-{D01AE09F-A41D-4574-84D7-C493A50D68DA}" dt="2022-02-28T08:12:53.549" v="44"/>
        <pc:sldMkLst>
          <pc:docMk/>
          <pc:sldMk cId="2991772750" sldId="269"/>
        </pc:sldMkLst>
        <pc:picChg chg="mod">
          <ac:chgData name="Arvidson, Jonas" userId="S::jonas.arvidson@afry.com::81278e56-c8ae-457e-a61d-b0e72fca45cd" providerId="AD" clId="Web-{D01AE09F-A41D-4574-84D7-C493A50D68DA}" dt="2022-02-28T08:12:53.549" v="44"/>
          <ac:picMkLst>
            <pc:docMk/>
            <pc:sldMk cId="2991772750" sldId="269"/>
            <ac:picMk id="4" creationId="{13A96A55-3055-4AA0-9EF4-22DB48BBEE6C}"/>
          </ac:picMkLst>
        </pc:picChg>
      </pc:sldChg>
      <pc:sldChg chg="modSp add replId">
        <pc:chgData name="Arvidson, Jonas" userId="S::jonas.arvidson@afry.com::81278e56-c8ae-457e-a61d-b0e72fca45cd" providerId="AD" clId="Web-{D01AE09F-A41D-4574-84D7-C493A50D68DA}" dt="2022-02-28T08:12:58.549" v="45"/>
        <pc:sldMkLst>
          <pc:docMk/>
          <pc:sldMk cId="13475806" sldId="270"/>
        </pc:sldMkLst>
        <pc:picChg chg="mod">
          <ac:chgData name="Arvidson, Jonas" userId="S::jonas.arvidson@afry.com::81278e56-c8ae-457e-a61d-b0e72fca45cd" providerId="AD" clId="Web-{D01AE09F-A41D-4574-84D7-C493A50D68DA}" dt="2022-02-28T08:12:58.549" v="45"/>
          <ac:picMkLst>
            <pc:docMk/>
            <pc:sldMk cId="13475806" sldId="270"/>
            <ac:picMk id="4" creationId="{13A96A55-3055-4AA0-9EF4-22DB48BBEE6C}"/>
          </ac:picMkLst>
        </pc:picChg>
      </pc:sldChg>
      <pc:sldChg chg="modSp add replId">
        <pc:chgData name="Arvidson, Jonas" userId="S::jonas.arvidson@afry.com::81278e56-c8ae-457e-a61d-b0e72fca45cd" providerId="AD" clId="Web-{D01AE09F-A41D-4574-84D7-C493A50D68DA}" dt="2022-02-28T08:13:07.471" v="46"/>
        <pc:sldMkLst>
          <pc:docMk/>
          <pc:sldMk cId="3528478921" sldId="271"/>
        </pc:sldMkLst>
        <pc:picChg chg="mod">
          <ac:chgData name="Arvidson, Jonas" userId="S::jonas.arvidson@afry.com::81278e56-c8ae-457e-a61d-b0e72fca45cd" providerId="AD" clId="Web-{D01AE09F-A41D-4574-84D7-C493A50D68DA}" dt="2022-02-28T08:13:07.471" v="46"/>
          <ac:picMkLst>
            <pc:docMk/>
            <pc:sldMk cId="3528478921" sldId="271"/>
            <ac:picMk id="4" creationId="{13A96A55-3055-4AA0-9EF4-22DB48BBEE6C}"/>
          </ac:picMkLst>
        </pc:picChg>
      </pc:sldChg>
      <pc:sldChg chg="addSp delSp modSp add replId">
        <pc:chgData name="Arvidson, Jonas" userId="S::jonas.arvidson@afry.com::81278e56-c8ae-457e-a61d-b0e72fca45cd" providerId="AD" clId="Web-{D01AE09F-A41D-4574-84D7-C493A50D68DA}" dt="2022-02-28T08:13:19.206" v="49"/>
        <pc:sldMkLst>
          <pc:docMk/>
          <pc:sldMk cId="68563694" sldId="272"/>
        </pc:sldMkLst>
        <pc:picChg chg="mod">
          <ac:chgData name="Arvidson, Jonas" userId="S::jonas.arvidson@afry.com::81278e56-c8ae-457e-a61d-b0e72fca45cd" providerId="AD" clId="Web-{D01AE09F-A41D-4574-84D7-C493A50D68DA}" dt="2022-02-28T08:13:13.675" v="47"/>
          <ac:picMkLst>
            <pc:docMk/>
            <pc:sldMk cId="68563694" sldId="272"/>
            <ac:picMk id="4" creationId="{13A96A55-3055-4AA0-9EF4-22DB48BBEE6C}"/>
          </ac:picMkLst>
        </pc:picChg>
        <pc:picChg chg="add del">
          <ac:chgData name="Arvidson, Jonas" userId="S::jonas.arvidson@afry.com::81278e56-c8ae-457e-a61d-b0e72fca45cd" providerId="AD" clId="Web-{D01AE09F-A41D-4574-84D7-C493A50D68DA}" dt="2022-02-28T08:13:19.206" v="49"/>
          <ac:picMkLst>
            <pc:docMk/>
            <pc:sldMk cId="68563694" sldId="272"/>
            <ac:picMk id="39" creationId="{B91CA409-4959-400A-8E7B-79E89B3AAA8B}"/>
          </ac:picMkLst>
        </pc:picChg>
      </pc:sldChg>
      <pc:sldChg chg="add del replId">
        <pc:chgData name="Arvidson, Jonas" userId="S::jonas.arvidson@afry.com::81278e56-c8ae-457e-a61d-b0e72fca45cd" providerId="AD" clId="Web-{D01AE09F-A41D-4574-84D7-C493A50D68DA}" dt="2022-02-28T08:11:44.188" v="33"/>
        <pc:sldMkLst>
          <pc:docMk/>
          <pc:sldMk cId="23447008" sldId="273"/>
        </pc:sldMkLst>
      </pc:sldChg>
      <pc:sldChg chg="modSp add replId">
        <pc:chgData name="Arvidson, Jonas" userId="S::jonas.arvidson@afry.com::81278e56-c8ae-457e-a61d-b0e72fca45cd" providerId="AD" clId="Web-{D01AE09F-A41D-4574-84D7-C493A50D68DA}" dt="2022-02-28T08:13:31.097" v="51"/>
        <pc:sldMkLst>
          <pc:docMk/>
          <pc:sldMk cId="867524525" sldId="273"/>
        </pc:sldMkLst>
        <pc:picChg chg="mod">
          <ac:chgData name="Arvidson, Jonas" userId="S::jonas.arvidson@afry.com::81278e56-c8ae-457e-a61d-b0e72fca45cd" providerId="AD" clId="Web-{D01AE09F-A41D-4574-84D7-C493A50D68DA}" dt="2022-02-28T08:13:31.097" v="51"/>
          <ac:picMkLst>
            <pc:docMk/>
            <pc:sldMk cId="867524525" sldId="273"/>
            <ac:picMk id="4" creationId="{13A96A55-3055-4AA0-9EF4-22DB48BBEE6C}"/>
          </ac:picMkLst>
        </pc:picChg>
      </pc:sldChg>
      <pc:sldChg chg="add del replId">
        <pc:chgData name="Arvidson, Jonas" userId="S::jonas.arvidson@afry.com::81278e56-c8ae-457e-a61d-b0e72fca45cd" providerId="AD" clId="Web-{D01AE09F-A41D-4574-84D7-C493A50D68DA}" dt="2022-02-28T08:11:42.625" v="32"/>
        <pc:sldMkLst>
          <pc:docMk/>
          <pc:sldMk cId="275303083" sldId="274"/>
        </pc:sldMkLst>
      </pc:sldChg>
    </pc:docChg>
  </pc:docChgLst>
  <pc:docChgLst>
    <pc:chgData name="Koernig, Filip" userId="S::filip.koernig@afry.com::bda86736-eec7-4424-ad51-4ba9f390c5a9" providerId="AD" clId="Web-{6D38449C-571F-479E-B567-42CE95D27A47}"/>
    <pc:docChg chg="modSld">
      <pc:chgData name="Koernig, Filip" userId="S::filip.koernig@afry.com::bda86736-eec7-4424-ad51-4ba9f390c5a9" providerId="AD" clId="Web-{6D38449C-571F-479E-B567-42CE95D27A47}" dt="2022-03-03T18:34:31.453" v="3" actId="20577"/>
      <pc:docMkLst>
        <pc:docMk/>
      </pc:docMkLst>
      <pc:sldChg chg="modSp">
        <pc:chgData name="Koernig, Filip" userId="S::filip.koernig@afry.com::bda86736-eec7-4424-ad51-4ba9f390c5a9" providerId="AD" clId="Web-{6D38449C-571F-479E-B567-42CE95D27A47}" dt="2022-03-03T18:34:31.453" v="3" actId="20577"/>
        <pc:sldMkLst>
          <pc:docMk/>
          <pc:sldMk cId="3299517860" sldId="280"/>
        </pc:sldMkLst>
        <pc:spChg chg="mod">
          <ac:chgData name="Koernig, Filip" userId="S::filip.koernig@afry.com::bda86736-eec7-4424-ad51-4ba9f390c5a9" providerId="AD" clId="Web-{6D38449C-571F-479E-B567-42CE95D27A47}" dt="2022-03-03T18:34:31.453" v="3" actId="20577"/>
          <ac:spMkLst>
            <pc:docMk/>
            <pc:sldMk cId="3299517860" sldId="280"/>
            <ac:spMk id="3" creationId="{EABB6921-E271-4275-A80E-29311E366C6F}"/>
          </ac:spMkLst>
        </pc:spChg>
      </pc:sldChg>
    </pc:docChg>
  </pc:docChgLst>
  <pc:docChgLst>
    <pc:chgData name="Arvidson, Jonas" userId="S::jonas.arvidson@afry.com::81278e56-c8ae-457e-a61d-b0e72fca45cd" providerId="AD" clId="Web-{05BE172D-07CB-41A2-9684-A35FF7BF2192}"/>
    <pc:docChg chg="modSld">
      <pc:chgData name="Arvidson, Jonas" userId="S::jonas.arvidson@afry.com::81278e56-c8ae-457e-a61d-b0e72fca45cd" providerId="AD" clId="Web-{05BE172D-07CB-41A2-9684-A35FF7BF2192}" dt="2022-02-28T10:13:32.548" v="14"/>
      <pc:docMkLst>
        <pc:docMk/>
      </pc:docMkLst>
      <pc:sldChg chg="addSp delSp modSp">
        <pc:chgData name="Arvidson, Jonas" userId="S::jonas.arvidson@afry.com::81278e56-c8ae-457e-a61d-b0e72fca45cd" providerId="AD" clId="Web-{05BE172D-07CB-41A2-9684-A35FF7BF2192}" dt="2022-02-28T09:52:41.564" v="4"/>
        <pc:sldMkLst>
          <pc:docMk/>
          <pc:sldMk cId="3363249193" sldId="261"/>
        </pc:sldMkLst>
        <pc:spChg chg="add del">
          <ac:chgData name="Arvidson, Jonas" userId="S::jonas.arvidson@afry.com::81278e56-c8ae-457e-a61d-b0e72fca45cd" providerId="AD" clId="Web-{05BE172D-07CB-41A2-9684-A35FF7BF2192}" dt="2022-02-28T09:50:42.936" v="1"/>
          <ac:spMkLst>
            <pc:docMk/>
            <pc:sldMk cId="3363249193" sldId="261"/>
            <ac:spMk id="8" creationId="{D0D72BE3-1F33-4762-8A76-8529A4E8CD92}"/>
          </ac:spMkLst>
        </pc:spChg>
        <pc:picChg chg="add del mod ord">
          <ac:chgData name="Arvidson, Jonas" userId="S::jonas.arvidson@afry.com::81278e56-c8ae-457e-a61d-b0e72fca45cd" providerId="AD" clId="Web-{05BE172D-07CB-41A2-9684-A35FF7BF2192}" dt="2022-02-28T09:50:42.936" v="1"/>
          <ac:picMkLst>
            <pc:docMk/>
            <pc:sldMk cId="3363249193" sldId="261"/>
            <ac:picMk id="3" creationId="{1C464F1B-FA7F-41AA-BFFB-94E580AA9075}"/>
          </ac:picMkLst>
        </pc:picChg>
        <pc:picChg chg="mod">
          <ac:chgData name="Arvidson, Jonas" userId="S::jonas.arvidson@afry.com::81278e56-c8ae-457e-a61d-b0e72fca45cd" providerId="AD" clId="Web-{05BE172D-07CB-41A2-9684-A35FF7BF2192}" dt="2022-02-28T09:52:41.564" v="4"/>
          <ac:picMkLst>
            <pc:docMk/>
            <pc:sldMk cId="3363249193" sldId="261"/>
            <ac:picMk id="4" creationId="{13A96A55-3055-4AA0-9EF4-22DB48BBEE6C}"/>
          </ac:picMkLst>
        </pc:picChg>
      </pc:sldChg>
      <pc:sldChg chg="modSp">
        <pc:chgData name="Arvidson, Jonas" userId="S::jonas.arvidson@afry.com::81278e56-c8ae-457e-a61d-b0e72fca45cd" providerId="AD" clId="Web-{05BE172D-07CB-41A2-9684-A35FF7BF2192}" dt="2022-02-28T10:03:20.861" v="5"/>
        <pc:sldMkLst>
          <pc:docMk/>
          <pc:sldMk cId="63041320" sldId="262"/>
        </pc:sldMkLst>
        <pc:picChg chg="mod">
          <ac:chgData name="Arvidson, Jonas" userId="S::jonas.arvidson@afry.com::81278e56-c8ae-457e-a61d-b0e72fca45cd" providerId="AD" clId="Web-{05BE172D-07CB-41A2-9684-A35FF7BF2192}" dt="2022-02-28T10:03:20.861" v="5"/>
          <ac:picMkLst>
            <pc:docMk/>
            <pc:sldMk cId="63041320" sldId="262"/>
            <ac:picMk id="4" creationId="{13A96A55-3055-4AA0-9EF4-22DB48BBEE6C}"/>
          </ac:picMkLst>
        </pc:picChg>
      </pc:sldChg>
      <pc:sldChg chg="modSp">
        <pc:chgData name="Arvidson, Jonas" userId="S::jonas.arvidson@afry.com::81278e56-c8ae-457e-a61d-b0e72fca45cd" providerId="AD" clId="Web-{05BE172D-07CB-41A2-9684-A35FF7BF2192}" dt="2022-02-28T10:11:57.670" v="6"/>
        <pc:sldMkLst>
          <pc:docMk/>
          <pc:sldMk cId="895169334" sldId="263"/>
        </pc:sldMkLst>
        <pc:picChg chg="mod">
          <ac:chgData name="Arvidson, Jonas" userId="S::jonas.arvidson@afry.com::81278e56-c8ae-457e-a61d-b0e72fca45cd" providerId="AD" clId="Web-{05BE172D-07CB-41A2-9684-A35FF7BF2192}" dt="2022-02-28T10:11:57.670" v="6"/>
          <ac:picMkLst>
            <pc:docMk/>
            <pc:sldMk cId="895169334" sldId="263"/>
            <ac:picMk id="4" creationId="{13A96A55-3055-4AA0-9EF4-22DB48BBEE6C}"/>
          </ac:picMkLst>
        </pc:picChg>
      </pc:sldChg>
      <pc:sldChg chg="modSp">
        <pc:chgData name="Arvidson, Jonas" userId="S::jonas.arvidson@afry.com::81278e56-c8ae-457e-a61d-b0e72fca45cd" providerId="AD" clId="Web-{05BE172D-07CB-41A2-9684-A35FF7BF2192}" dt="2022-02-28T10:12:19.140" v="7"/>
        <pc:sldMkLst>
          <pc:docMk/>
          <pc:sldMk cId="1852877028" sldId="264"/>
        </pc:sldMkLst>
        <pc:picChg chg="mod">
          <ac:chgData name="Arvidson, Jonas" userId="S::jonas.arvidson@afry.com::81278e56-c8ae-457e-a61d-b0e72fca45cd" providerId="AD" clId="Web-{05BE172D-07CB-41A2-9684-A35FF7BF2192}" dt="2022-02-28T10:12:19.140" v="7"/>
          <ac:picMkLst>
            <pc:docMk/>
            <pc:sldMk cId="1852877028" sldId="264"/>
            <ac:picMk id="4" creationId="{13A96A55-3055-4AA0-9EF4-22DB48BBEE6C}"/>
          </ac:picMkLst>
        </pc:picChg>
      </pc:sldChg>
      <pc:sldChg chg="modSp">
        <pc:chgData name="Arvidson, Jonas" userId="S::jonas.arvidson@afry.com::81278e56-c8ae-457e-a61d-b0e72fca45cd" providerId="AD" clId="Web-{05BE172D-07CB-41A2-9684-A35FF7BF2192}" dt="2022-02-28T10:12:29.655" v="8"/>
        <pc:sldMkLst>
          <pc:docMk/>
          <pc:sldMk cId="1218132339" sldId="265"/>
        </pc:sldMkLst>
        <pc:picChg chg="mod">
          <ac:chgData name="Arvidson, Jonas" userId="S::jonas.arvidson@afry.com::81278e56-c8ae-457e-a61d-b0e72fca45cd" providerId="AD" clId="Web-{05BE172D-07CB-41A2-9684-A35FF7BF2192}" dt="2022-02-28T10:12:29.655" v="8"/>
          <ac:picMkLst>
            <pc:docMk/>
            <pc:sldMk cId="1218132339" sldId="265"/>
            <ac:picMk id="4" creationId="{13A96A55-3055-4AA0-9EF4-22DB48BBEE6C}"/>
          </ac:picMkLst>
        </pc:picChg>
      </pc:sldChg>
      <pc:sldChg chg="modSp">
        <pc:chgData name="Arvidson, Jonas" userId="S::jonas.arvidson@afry.com::81278e56-c8ae-457e-a61d-b0e72fca45cd" providerId="AD" clId="Web-{05BE172D-07CB-41A2-9684-A35FF7BF2192}" dt="2022-02-28T10:12:39.984" v="9"/>
        <pc:sldMkLst>
          <pc:docMk/>
          <pc:sldMk cId="174272619" sldId="266"/>
        </pc:sldMkLst>
        <pc:picChg chg="mod">
          <ac:chgData name="Arvidson, Jonas" userId="S::jonas.arvidson@afry.com::81278e56-c8ae-457e-a61d-b0e72fca45cd" providerId="AD" clId="Web-{05BE172D-07CB-41A2-9684-A35FF7BF2192}" dt="2022-02-28T10:12:39.984" v="9"/>
          <ac:picMkLst>
            <pc:docMk/>
            <pc:sldMk cId="174272619" sldId="266"/>
            <ac:picMk id="4" creationId="{13A96A55-3055-4AA0-9EF4-22DB48BBEE6C}"/>
          </ac:picMkLst>
        </pc:picChg>
      </pc:sldChg>
      <pc:sldChg chg="modSp">
        <pc:chgData name="Arvidson, Jonas" userId="S::jonas.arvidson@afry.com::81278e56-c8ae-457e-a61d-b0e72fca45cd" providerId="AD" clId="Web-{05BE172D-07CB-41A2-9684-A35FF7BF2192}" dt="2022-02-28T10:12:49.156" v="10"/>
        <pc:sldMkLst>
          <pc:docMk/>
          <pc:sldMk cId="36770803" sldId="267"/>
        </pc:sldMkLst>
        <pc:picChg chg="mod">
          <ac:chgData name="Arvidson, Jonas" userId="S::jonas.arvidson@afry.com::81278e56-c8ae-457e-a61d-b0e72fca45cd" providerId="AD" clId="Web-{05BE172D-07CB-41A2-9684-A35FF7BF2192}" dt="2022-02-28T10:12:49.156" v="10"/>
          <ac:picMkLst>
            <pc:docMk/>
            <pc:sldMk cId="36770803" sldId="267"/>
            <ac:picMk id="4" creationId="{13A96A55-3055-4AA0-9EF4-22DB48BBEE6C}"/>
          </ac:picMkLst>
        </pc:picChg>
      </pc:sldChg>
      <pc:sldChg chg="modSp">
        <pc:chgData name="Arvidson, Jonas" userId="S::jonas.arvidson@afry.com::81278e56-c8ae-457e-a61d-b0e72fca45cd" providerId="AD" clId="Web-{05BE172D-07CB-41A2-9684-A35FF7BF2192}" dt="2022-02-28T10:13:00.656" v="11"/>
        <pc:sldMkLst>
          <pc:docMk/>
          <pc:sldMk cId="1901190948" sldId="268"/>
        </pc:sldMkLst>
        <pc:picChg chg="mod">
          <ac:chgData name="Arvidson, Jonas" userId="S::jonas.arvidson@afry.com::81278e56-c8ae-457e-a61d-b0e72fca45cd" providerId="AD" clId="Web-{05BE172D-07CB-41A2-9684-A35FF7BF2192}" dt="2022-02-28T10:13:00.656" v="11"/>
          <ac:picMkLst>
            <pc:docMk/>
            <pc:sldMk cId="1901190948" sldId="268"/>
            <ac:picMk id="4" creationId="{13A96A55-3055-4AA0-9EF4-22DB48BBEE6C}"/>
          </ac:picMkLst>
        </pc:picChg>
      </pc:sldChg>
      <pc:sldChg chg="modSp">
        <pc:chgData name="Arvidson, Jonas" userId="S::jonas.arvidson@afry.com::81278e56-c8ae-457e-a61d-b0e72fca45cd" providerId="AD" clId="Web-{05BE172D-07CB-41A2-9684-A35FF7BF2192}" dt="2022-02-28T10:13:13.110" v="12"/>
        <pc:sldMkLst>
          <pc:docMk/>
          <pc:sldMk cId="2991772750" sldId="269"/>
        </pc:sldMkLst>
        <pc:picChg chg="mod">
          <ac:chgData name="Arvidson, Jonas" userId="S::jonas.arvidson@afry.com::81278e56-c8ae-457e-a61d-b0e72fca45cd" providerId="AD" clId="Web-{05BE172D-07CB-41A2-9684-A35FF7BF2192}" dt="2022-02-28T10:13:13.110" v="12"/>
          <ac:picMkLst>
            <pc:docMk/>
            <pc:sldMk cId="2991772750" sldId="269"/>
            <ac:picMk id="4" creationId="{13A96A55-3055-4AA0-9EF4-22DB48BBEE6C}"/>
          </ac:picMkLst>
        </pc:picChg>
      </pc:sldChg>
      <pc:sldChg chg="modSp">
        <pc:chgData name="Arvidson, Jonas" userId="S::jonas.arvidson@afry.com::81278e56-c8ae-457e-a61d-b0e72fca45cd" providerId="AD" clId="Web-{05BE172D-07CB-41A2-9684-A35FF7BF2192}" dt="2022-02-28T10:13:22.782" v="13"/>
        <pc:sldMkLst>
          <pc:docMk/>
          <pc:sldMk cId="13475806" sldId="270"/>
        </pc:sldMkLst>
        <pc:picChg chg="mod">
          <ac:chgData name="Arvidson, Jonas" userId="S::jonas.arvidson@afry.com::81278e56-c8ae-457e-a61d-b0e72fca45cd" providerId="AD" clId="Web-{05BE172D-07CB-41A2-9684-A35FF7BF2192}" dt="2022-02-28T10:13:22.782" v="13"/>
          <ac:picMkLst>
            <pc:docMk/>
            <pc:sldMk cId="13475806" sldId="270"/>
            <ac:picMk id="4" creationId="{13A96A55-3055-4AA0-9EF4-22DB48BBEE6C}"/>
          </ac:picMkLst>
        </pc:picChg>
      </pc:sldChg>
      <pc:sldChg chg="modSp">
        <pc:chgData name="Arvidson, Jonas" userId="S::jonas.arvidson@afry.com::81278e56-c8ae-457e-a61d-b0e72fca45cd" providerId="AD" clId="Web-{05BE172D-07CB-41A2-9684-A35FF7BF2192}" dt="2022-02-28T10:13:32.548" v="14"/>
        <pc:sldMkLst>
          <pc:docMk/>
          <pc:sldMk cId="3528478921" sldId="271"/>
        </pc:sldMkLst>
        <pc:picChg chg="mod">
          <ac:chgData name="Arvidson, Jonas" userId="S::jonas.arvidson@afry.com::81278e56-c8ae-457e-a61d-b0e72fca45cd" providerId="AD" clId="Web-{05BE172D-07CB-41A2-9684-A35FF7BF2192}" dt="2022-02-28T10:13:32.548" v="14"/>
          <ac:picMkLst>
            <pc:docMk/>
            <pc:sldMk cId="3528478921" sldId="271"/>
            <ac:picMk id="4" creationId="{13A96A55-3055-4AA0-9EF4-22DB48BBEE6C}"/>
          </ac:picMkLst>
        </pc:picChg>
      </pc:sldChg>
    </pc:docChg>
  </pc:docChgLst>
  <pc:docChgLst>
    <pc:chgData name="Arvidson, Jonas" userId="S::jonas.arvidson@afry.com::81278e56-c8ae-457e-a61d-b0e72fca45cd" providerId="AD" clId="Web-{18494EA7-13FC-4B6E-8264-186EA1C92FB3}"/>
    <pc:docChg chg="delSld modSld">
      <pc:chgData name="Arvidson, Jonas" userId="S::jonas.arvidson@afry.com::81278e56-c8ae-457e-a61d-b0e72fca45cd" providerId="AD" clId="Web-{18494EA7-13FC-4B6E-8264-186EA1C92FB3}" dt="2022-03-03T14:13:57.922" v="12" actId="20577"/>
      <pc:docMkLst>
        <pc:docMk/>
      </pc:docMkLst>
      <pc:sldChg chg="del">
        <pc:chgData name="Arvidson, Jonas" userId="S::jonas.arvidson@afry.com::81278e56-c8ae-457e-a61d-b0e72fca45cd" providerId="AD" clId="Web-{18494EA7-13FC-4B6E-8264-186EA1C92FB3}" dt="2022-03-03T14:06:53.070" v="3"/>
        <pc:sldMkLst>
          <pc:docMk/>
          <pc:sldMk cId="1852877028" sldId="264"/>
        </pc:sldMkLst>
      </pc:sldChg>
      <pc:sldChg chg="del">
        <pc:chgData name="Arvidson, Jonas" userId="S::jonas.arvidson@afry.com::81278e56-c8ae-457e-a61d-b0e72fca45cd" providerId="AD" clId="Web-{18494EA7-13FC-4B6E-8264-186EA1C92FB3}" dt="2022-03-03T14:06:53.070" v="2"/>
        <pc:sldMkLst>
          <pc:docMk/>
          <pc:sldMk cId="1218132339" sldId="265"/>
        </pc:sldMkLst>
      </pc:sldChg>
      <pc:sldChg chg="del">
        <pc:chgData name="Arvidson, Jonas" userId="S::jonas.arvidson@afry.com::81278e56-c8ae-457e-a61d-b0e72fca45cd" providerId="AD" clId="Web-{18494EA7-13FC-4B6E-8264-186EA1C92FB3}" dt="2022-03-03T14:06:53.070" v="0"/>
        <pc:sldMkLst>
          <pc:docMk/>
          <pc:sldMk cId="174272619" sldId="266"/>
        </pc:sldMkLst>
      </pc:sldChg>
      <pc:sldChg chg="del">
        <pc:chgData name="Arvidson, Jonas" userId="S::jonas.arvidson@afry.com::81278e56-c8ae-457e-a61d-b0e72fca45cd" providerId="AD" clId="Web-{18494EA7-13FC-4B6E-8264-186EA1C92FB3}" dt="2022-03-03T14:06:53.070" v="1"/>
        <pc:sldMkLst>
          <pc:docMk/>
          <pc:sldMk cId="36770803" sldId="267"/>
        </pc:sldMkLst>
      </pc:sldChg>
      <pc:sldChg chg="del">
        <pc:chgData name="Arvidson, Jonas" userId="S::jonas.arvidson@afry.com::81278e56-c8ae-457e-a61d-b0e72fca45cd" providerId="AD" clId="Web-{18494EA7-13FC-4B6E-8264-186EA1C92FB3}" dt="2022-03-03T14:13:39.938" v="4"/>
        <pc:sldMkLst>
          <pc:docMk/>
          <pc:sldMk cId="2991772750" sldId="269"/>
        </pc:sldMkLst>
      </pc:sldChg>
      <pc:sldChg chg="modSp">
        <pc:chgData name="Arvidson, Jonas" userId="S::jonas.arvidson@afry.com::81278e56-c8ae-457e-a61d-b0e72fca45cd" providerId="AD" clId="Web-{18494EA7-13FC-4B6E-8264-186EA1C92FB3}" dt="2022-03-03T14:13:44.906" v="5" actId="20577"/>
        <pc:sldMkLst>
          <pc:docMk/>
          <pc:sldMk cId="3528478921" sldId="271"/>
        </pc:sldMkLst>
        <pc:spChg chg="mod">
          <ac:chgData name="Arvidson, Jonas" userId="S::jonas.arvidson@afry.com::81278e56-c8ae-457e-a61d-b0e72fca45cd" providerId="AD" clId="Web-{18494EA7-13FC-4B6E-8264-186EA1C92FB3}" dt="2022-03-03T14:13:44.906" v="5" actId="20577"/>
          <ac:spMkLst>
            <pc:docMk/>
            <pc:sldMk cId="3528478921" sldId="271"/>
            <ac:spMk id="2" creationId="{BB683774-6A58-4D05-B78F-27190E63FB1D}"/>
          </ac:spMkLst>
        </pc:spChg>
      </pc:sldChg>
      <pc:sldChg chg="modSp">
        <pc:chgData name="Arvidson, Jonas" userId="S::jonas.arvidson@afry.com::81278e56-c8ae-457e-a61d-b0e72fca45cd" providerId="AD" clId="Web-{18494EA7-13FC-4B6E-8264-186EA1C92FB3}" dt="2022-03-03T14:13:47.672" v="7" actId="20577"/>
        <pc:sldMkLst>
          <pc:docMk/>
          <pc:sldMk cId="3290528147" sldId="283"/>
        </pc:sldMkLst>
        <pc:spChg chg="mod">
          <ac:chgData name="Arvidson, Jonas" userId="S::jonas.arvidson@afry.com::81278e56-c8ae-457e-a61d-b0e72fca45cd" providerId="AD" clId="Web-{18494EA7-13FC-4B6E-8264-186EA1C92FB3}" dt="2022-03-03T14:13:47.672" v="7" actId="20577"/>
          <ac:spMkLst>
            <pc:docMk/>
            <pc:sldMk cId="3290528147" sldId="283"/>
            <ac:spMk id="2" creationId="{BB683774-6A58-4D05-B78F-27190E63FB1D}"/>
          </ac:spMkLst>
        </pc:spChg>
      </pc:sldChg>
      <pc:sldChg chg="modSp">
        <pc:chgData name="Arvidson, Jonas" userId="S::jonas.arvidson@afry.com::81278e56-c8ae-457e-a61d-b0e72fca45cd" providerId="AD" clId="Web-{18494EA7-13FC-4B6E-8264-186EA1C92FB3}" dt="2022-03-03T14:13:50.750" v="8" actId="20577"/>
        <pc:sldMkLst>
          <pc:docMk/>
          <pc:sldMk cId="2969287231" sldId="300"/>
        </pc:sldMkLst>
        <pc:spChg chg="mod">
          <ac:chgData name="Arvidson, Jonas" userId="S::jonas.arvidson@afry.com::81278e56-c8ae-457e-a61d-b0e72fca45cd" providerId="AD" clId="Web-{18494EA7-13FC-4B6E-8264-186EA1C92FB3}" dt="2022-03-03T14:13:50.750" v="8" actId="20577"/>
          <ac:spMkLst>
            <pc:docMk/>
            <pc:sldMk cId="2969287231" sldId="300"/>
            <ac:spMk id="2" creationId="{BB683774-6A58-4D05-B78F-27190E63FB1D}"/>
          </ac:spMkLst>
        </pc:spChg>
      </pc:sldChg>
      <pc:sldChg chg="modSp">
        <pc:chgData name="Arvidson, Jonas" userId="S::jonas.arvidson@afry.com::81278e56-c8ae-457e-a61d-b0e72fca45cd" providerId="AD" clId="Web-{18494EA7-13FC-4B6E-8264-186EA1C92FB3}" dt="2022-03-03T14:13:53.657" v="10" actId="20577"/>
        <pc:sldMkLst>
          <pc:docMk/>
          <pc:sldMk cId="1058681317" sldId="301"/>
        </pc:sldMkLst>
        <pc:spChg chg="mod">
          <ac:chgData name="Arvidson, Jonas" userId="S::jonas.arvidson@afry.com::81278e56-c8ae-457e-a61d-b0e72fca45cd" providerId="AD" clId="Web-{18494EA7-13FC-4B6E-8264-186EA1C92FB3}" dt="2022-03-03T14:13:53.657" v="10" actId="20577"/>
          <ac:spMkLst>
            <pc:docMk/>
            <pc:sldMk cId="1058681317" sldId="301"/>
            <ac:spMk id="2" creationId="{BB683774-6A58-4D05-B78F-27190E63FB1D}"/>
          </ac:spMkLst>
        </pc:spChg>
      </pc:sldChg>
      <pc:sldChg chg="modSp">
        <pc:chgData name="Arvidson, Jonas" userId="S::jonas.arvidson@afry.com::81278e56-c8ae-457e-a61d-b0e72fca45cd" providerId="AD" clId="Web-{18494EA7-13FC-4B6E-8264-186EA1C92FB3}" dt="2022-03-03T14:13:57.922" v="12" actId="20577"/>
        <pc:sldMkLst>
          <pc:docMk/>
          <pc:sldMk cId="4085708496" sldId="302"/>
        </pc:sldMkLst>
        <pc:spChg chg="mod">
          <ac:chgData name="Arvidson, Jonas" userId="S::jonas.arvidson@afry.com::81278e56-c8ae-457e-a61d-b0e72fca45cd" providerId="AD" clId="Web-{18494EA7-13FC-4B6E-8264-186EA1C92FB3}" dt="2022-03-03T14:13:57.922" v="12" actId="20577"/>
          <ac:spMkLst>
            <pc:docMk/>
            <pc:sldMk cId="4085708496" sldId="302"/>
            <ac:spMk id="2" creationId="{BB683774-6A58-4D05-B78F-27190E63FB1D}"/>
          </ac:spMkLst>
        </pc:spChg>
      </pc:sldChg>
    </pc:docChg>
  </pc:docChgLst>
  <pc:docChgLst>
    <pc:chgData name="Arvidson, Jonas" userId="S::jonas.arvidson@afry.com::81278e56-c8ae-457e-a61d-b0e72fca45cd" providerId="AD" clId="Web-{D80E64D7-F7D7-4A2D-8618-09E3A193FE43}"/>
    <pc:docChg chg="modSld">
      <pc:chgData name="Arvidson, Jonas" userId="S::jonas.arvidson@afry.com::81278e56-c8ae-457e-a61d-b0e72fca45cd" providerId="AD" clId="Web-{D80E64D7-F7D7-4A2D-8618-09E3A193FE43}" dt="2022-02-28T14:32:54.120" v="12"/>
      <pc:docMkLst>
        <pc:docMk/>
      </pc:docMkLst>
      <pc:sldChg chg="addSp delSp modSp">
        <pc:chgData name="Arvidson, Jonas" userId="S::jonas.arvidson@afry.com::81278e56-c8ae-457e-a61d-b0e72fca45cd" providerId="AD" clId="Web-{D80E64D7-F7D7-4A2D-8618-09E3A193FE43}" dt="2022-02-28T14:31:21.880" v="2"/>
        <pc:sldMkLst>
          <pc:docMk/>
          <pc:sldMk cId="3194377694" sldId="256"/>
        </pc:sldMkLst>
        <pc:spChg chg="mod">
          <ac:chgData name="Arvidson, Jonas" userId="S::jonas.arvidson@afry.com::81278e56-c8ae-457e-a61d-b0e72fca45cd" providerId="AD" clId="Web-{D80E64D7-F7D7-4A2D-8618-09E3A193FE43}" dt="2022-02-28T14:31:21.880" v="2"/>
          <ac:spMkLst>
            <pc:docMk/>
            <pc:sldMk cId="3194377694" sldId="256"/>
            <ac:spMk id="2" creationId="{00000000-0000-0000-0000-000000000000}"/>
          </ac:spMkLst>
        </pc:spChg>
        <pc:spChg chg="mod">
          <ac:chgData name="Arvidson, Jonas" userId="S::jonas.arvidson@afry.com::81278e56-c8ae-457e-a61d-b0e72fca45cd" providerId="AD" clId="Web-{D80E64D7-F7D7-4A2D-8618-09E3A193FE43}" dt="2022-02-28T14:31:21.880" v="2"/>
          <ac:spMkLst>
            <pc:docMk/>
            <pc:sldMk cId="3194377694" sldId="256"/>
            <ac:spMk id="3" creationId="{00000000-0000-0000-0000-000000000000}"/>
          </ac:spMkLst>
        </pc:spChg>
        <pc:spChg chg="del">
          <ac:chgData name="Arvidson, Jonas" userId="S::jonas.arvidson@afry.com::81278e56-c8ae-457e-a61d-b0e72fca45cd" providerId="AD" clId="Web-{D80E64D7-F7D7-4A2D-8618-09E3A193FE43}" dt="2022-02-28T14:31:21.880" v="2"/>
          <ac:spMkLst>
            <pc:docMk/>
            <pc:sldMk cId="3194377694" sldId="256"/>
            <ac:spMk id="46" creationId="{411BE1D3-B675-4947-B4E3-14B8DC93FB2C}"/>
          </ac:spMkLst>
        </pc:spChg>
        <pc:spChg chg="del">
          <ac:chgData name="Arvidson, Jonas" userId="S::jonas.arvidson@afry.com::81278e56-c8ae-457e-a61d-b0e72fca45cd" providerId="AD" clId="Web-{D80E64D7-F7D7-4A2D-8618-09E3A193FE43}" dt="2022-02-28T14:31:21.880" v="2"/>
          <ac:spMkLst>
            <pc:docMk/>
            <pc:sldMk cId="3194377694" sldId="256"/>
            <ac:spMk id="47" creationId="{B27DF924-CC1B-431A-A8F3-7FEBCA1AF9A5}"/>
          </ac:spMkLst>
        </pc:spChg>
        <pc:spChg chg="del">
          <ac:chgData name="Arvidson, Jonas" userId="S::jonas.arvidson@afry.com::81278e56-c8ae-457e-a61d-b0e72fca45cd" providerId="AD" clId="Web-{D80E64D7-F7D7-4A2D-8618-09E3A193FE43}" dt="2022-02-28T14:31:21.880" v="2"/>
          <ac:spMkLst>
            <pc:docMk/>
            <pc:sldMk cId="3194377694" sldId="256"/>
            <ac:spMk id="48" creationId="{D2D8651B-6FCC-49D7-B6F8-AF869E89F04C}"/>
          </ac:spMkLst>
        </pc:spChg>
        <pc:spChg chg="add">
          <ac:chgData name="Arvidson, Jonas" userId="S::jonas.arvidson@afry.com::81278e56-c8ae-457e-a61d-b0e72fca45cd" providerId="AD" clId="Web-{D80E64D7-F7D7-4A2D-8618-09E3A193FE43}" dt="2022-02-28T14:31:21.880" v="2"/>
          <ac:spMkLst>
            <pc:docMk/>
            <pc:sldMk cId="3194377694" sldId="256"/>
            <ac:spMk id="58" creationId="{4187D111-0A9D-421B-84EB-FC5811C3A931}"/>
          </ac:spMkLst>
        </pc:spChg>
        <pc:spChg chg="add">
          <ac:chgData name="Arvidson, Jonas" userId="S::jonas.arvidson@afry.com::81278e56-c8ae-457e-a61d-b0e72fca45cd" providerId="AD" clId="Web-{D80E64D7-F7D7-4A2D-8618-09E3A193FE43}" dt="2022-02-28T14:31:21.880" v="2"/>
          <ac:spMkLst>
            <pc:docMk/>
            <pc:sldMk cId="3194377694" sldId="256"/>
            <ac:spMk id="93" creationId="{F0753E91-DF19-4FA4-BFBF-221696B8D779}"/>
          </ac:spMkLst>
        </pc:spChg>
        <pc:grpChg chg="del">
          <ac:chgData name="Arvidson, Jonas" userId="S::jonas.arvidson@afry.com::81278e56-c8ae-457e-a61d-b0e72fca45cd" providerId="AD" clId="Web-{D80E64D7-F7D7-4A2D-8618-09E3A193FE43}" dt="2022-02-28T14:31:21.880" v="2"/>
          <ac:grpSpMkLst>
            <pc:docMk/>
            <pc:sldMk cId="3194377694" sldId="256"/>
            <ac:grpSpMk id="49" creationId="{2C13C5A7-AC21-48FA-A06F-6A7F303BC3CD}"/>
          </ac:grpSpMkLst>
        </pc:grpChg>
        <pc:grpChg chg="add">
          <ac:chgData name="Arvidson, Jonas" userId="S::jonas.arvidson@afry.com::81278e56-c8ae-457e-a61d-b0e72fca45cd" providerId="AD" clId="Web-{D80E64D7-F7D7-4A2D-8618-09E3A193FE43}" dt="2022-02-28T14:31:21.880" v="2"/>
          <ac:grpSpMkLst>
            <pc:docMk/>
            <pc:sldMk cId="3194377694" sldId="256"/>
            <ac:grpSpMk id="60" creationId="{015ECF02-0C11-4320-A868-5EC7DD53DEFD}"/>
          </ac:grpSpMkLst>
        </pc:grpChg>
        <pc:picChg chg="add mod">
          <ac:chgData name="Arvidson, Jonas" userId="S::jonas.arvidson@afry.com::81278e56-c8ae-457e-a61d-b0e72fca45cd" providerId="AD" clId="Web-{D80E64D7-F7D7-4A2D-8618-09E3A193FE43}" dt="2022-02-28T14:31:21.880" v="2"/>
          <ac:picMkLst>
            <pc:docMk/>
            <pc:sldMk cId="3194377694" sldId="256"/>
            <ac:picMk id="4" creationId="{6CF0A847-287B-4370-AA9B-ECEE8878E645}"/>
          </ac:picMkLst>
        </pc:picChg>
      </pc:sldChg>
      <pc:sldChg chg="addSp delSp modSp mod setBg">
        <pc:chgData name="Arvidson, Jonas" userId="S::jonas.arvidson@afry.com::81278e56-c8ae-457e-a61d-b0e72fca45cd" providerId="AD" clId="Web-{D80E64D7-F7D7-4A2D-8618-09E3A193FE43}" dt="2022-02-28T14:32:54.120" v="12"/>
        <pc:sldMkLst>
          <pc:docMk/>
          <pc:sldMk cId="1626295500" sldId="274"/>
        </pc:sldMkLst>
        <pc:spChg chg="mod ord">
          <ac:chgData name="Arvidson, Jonas" userId="S::jonas.arvidson@afry.com::81278e56-c8ae-457e-a61d-b0e72fca45cd" providerId="AD" clId="Web-{D80E64D7-F7D7-4A2D-8618-09E3A193FE43}" dt="2022-02-28T14:32:32.181" v="8"/>
          <ac:spMkLst>
            <pc:docMk/>
            <pc:sldMk cId="1626295500" sldId="274"/>
            <ac:spMk id="2" creationId="{F2B2C8B5-ADB4-44BB-B0FE-FEA21B77CEB3}"/>
          </ac:spMkLst>
        </pc:spChg>
        <pc:spChg chg="del">
          <ac:chgData name="Arvidson, Jonas" userId="S::jonas.arvidson@afry.com::81278e56-c8ae-457e-a61d-b0e72fca45cd" providerId="AD" clId="Web-{D80E64D7-F7D7-4A2D-8618-09E3A193FE43}" dt="2022-02-28T14:32:00.414" v="3"/>
          <ac:spMkLst>
            <pc:docMk/>
            <pc:sldMk cId="1626295500" sldId="274"/>
            <ac:spMk id="3" creationId="{ADCF7CE9-AEE2-405E-B84F-7461E832289D}"/>
          </ac:spMkLst>
        </pc:spChg>
        <pc:spChg chg="add del">
          <ac:chgData name="Arvidson, Jonas" userId="S::jonas.arvidson@afry.com::81278e56-c8ae-457e-a61d-b0e72fca45cd" providerId="AD" clId="Web-{D80E64D7-F7D7-4A2D-8618-09E3A193FE43}" dt="2022-02-28T14:32:32.181" v="8"/>
          <ac:spMkLst>
            <pc:docMk/>
            <pc:sldMk cId="1626295500" sldId="274"/>
            <ac:spMk id="8" creationId="{10EA459A-18D7-46D5-AB70-DA4C7F342CE8}"/>
          </ac:spMkLst>
        </pc:spChg>
        <pc:spChg chg="add del">
          <ac:chgData name="Arvidson, Jonas" userId="S::jonas.arvidson@afry.com::81278e56-c8ae-457e-a61d-b0e72fca45cd" providerId="AD" clId="Web-{D80E64D7-F7D7-4A2D-8618-09E3A193FE43}" dt="2022-02-28T14:32:54.120" v="12"/>
          <ac:spMkLst>
            <pc:docMk/>
            <pc:sldMk cId="1626295500" sldId="274"/>
            <ac:spMk id="11" creationId="{1C582B07-D0F0-4B6B-A5D9-D2F192CB3A4E}"/>
          </ac:spMkLst>
        </pc:spChg>
        <pc:spChg chg="add del">
          <ac:chgData name="Arvidson, Jonas" userId="S::jonas.arvidson@afry.com::81278e56-c8ae-457e-a61d-b0e72fca45cd" providerId="AD" clId="Web-{D80E64D7-F7D7-4A2D-8618-09E3A193FE43}" dt="2022-02-28T14:32:54.120" v="12"/>
          <ac:spMkLst>
            <pc:docMk/>
            <pc:sldMk cId="1626295500" sldId="274"/>
            <ac:spMk id="46" creationId="{BEAC0A80-07D3-49CB-87C3-BC34F219DFF7}"/>
          </ac:spMkLst>
        </pc:spChg>
        <pc:spChg chg="add">
          <ac:chgData name="Arvidson, Jonas" userId="S::jonas.arvidson@afry.com::81278e56-c8ae-457e-a61d-b0e72fca45cd" providerId="AD" clId="Web-{D80E64D7-F7D7-4A2D-8618-09E3A193FE43}" dt="2022-02-28T14:32:54.120" v="12"/>
          <ac:spMkLst>
            <pc:docMk/>
            <pc:sldMk cId="1626295500" sldId="274"/>
            <ac:spMk id="51" creationId="{1C582B07-D0F0-4B6B-A5D9-D2F192CB3A4E}"/>
          </ac:spMkLst>
        </pc:spChg>
        <pc:spChg chg="add">
          <ac:chgData name="Arvidson, Jonas" userId="S::jonas.arvidson@afry.com::81278e56-c8ae-457e-a61d-b0e72fca45cd" providerId="AD" clId="Web-{D80E64D7-F7D7-4A2D-8618-09E3A193FE43}" dt="2022-02-28T14:32:54.120" v="12"/>
          <ac:spMkLst>
            <pc:docMk/>
            <pc:sldMk cId="1626295500" sldId="274"/>
            <ac:spMk id="86" creationId="{BEAC0A80-07D3-49CB-87C3-BC34F219DFF7}"/>
          </ac:spMkLst>
        </pc:spChg>
        <pc:grpChg chg="add del">
          <ac:chgData name="Arvidson, Jonas" userId="S::jonas.arvidson@afry.com::81278e56-c8ae-457e-a61d-b0e72fca45cd" providerId="AD" clId="Web-{D80E64D7-F7D7-4A2D-8618-09E3A193FE43}" dt="2022-02-28T14:32:54.120" v="12"/>
          <ac:grpSpMkLst>
            <pc:docMk/>
            <pc:sldMk cId="1626295500" sldId="274"/>
            <ac:grpSpMk id="13" creationId="{4D431671-5191-4947-8899-E90505A70426}"/>
          </ac:grpSpMkLst>
        </pc:grpChg>
        <pc:grpChg chg="add">
          <ac:chgData name="Arvidson, Jonas" userId="S::jonas.arvidson@afry.com::81278e56-c8ae-457e-a61d-b0e72fca45cd" providerId="AD" clId="Web-{D80E64D7-F7D7-4A2D-8618-09E3A193FE43}" dt="2022-02-28T14:32:54.120" v="12"/>
          <ac:grpSpMkLst>
            <pc:docMk/>
            <pc:sldMk cId="1626295500" sldId="274"/>
            <ac:grpSpMk id="53" creationId="{4D431671-5191-4947-8899-E90505A70426}"/>
          </ac:grpSpMkLst>
        </pc:grpChg>
        <pc:picChg chg="add mod ord">
          <ac:chgData name="Arvidson, Jonas" userId="S::jonas.arvidson@afry.com::81278e56-c8ae-457e-a61d-b0e72fca45cd" providerId="AD" clId="Web-{D80E64D7-F7D7-4A2D-8618-09E3A193FE43}" dt="2022-02-28T14:32:54.120" v="12"/>
          <ac:picMkLst>
            <pc:docMk/>
            <pc:sldMk cId="1626295500" sldId="274"/>
            <ac:picMk id="4" creationId="{BF3B93AE-77E5-4ACA-93F2-DC24136A2CE5}"/>
          </ac:picMkLst>
        </pc:picChg>
      </pc:sldChg>
    </pc:docChg>
  </pc:docChgLst>
  <pc:docChgLst>
    <pc:chgData name="Ahlqvist, Fabian" userId="S::fabian.ahlqvist@afry.com::1e34e546-cc40-40f9-b007-0ab3fbdd5b7f" providerId="AD" clId="Web-{38F6223A-7658-499C-A8C1-E2C1E16A7566}"/>
    <pc:docChg chg="addSld modSld">
      <pc:chgData name="Ahlqvist, Fabian" userId="S::fabian.ahlqvist@afry.com::1e34e546-cc40-40f9-b007-0ab3fbdd5b7f" providerId="AD" clId="Web-{38F6223A-7658-499C-A8C1-E2C1E16A7566}" dt="2022-02-28T12:40:06.696" v="22" actId="20577"/>
      <pc:docMkLst>
        <pc:docMk/>
      </pc:docMkLst>
      <pc:sldChg chg="modSp new">
        <pc:chgData name="Ahlqvist, Fabian" userId="S::fabian.ahlqvist@afry.com::1e34e546-cc40-40f9-b007-0ab3fbdd5b7f" providerId="AD" clId="Web-{38F6223A-7658-499C-A8C1-E2C1E16A7566}" dt="2022-02-28T12:39:49.774" v="10" actId="20577"/>
        <pc:sldMkLst>
          <pc:docMk/>
          <pc:sldMk cId="1004819010" sldId="277"/>
        </pc:sldMkLst>
        <pc:spChg chg="mod">
          <ac:chgData name="Ahlqvist, Fabian" userId="S::fabian.ahlqvist@afry.com::1e34e546-cc40-40f9-b007-0ab3fbdd5b7f" providerId="AD" clId="Web-{38F6223A-7658-499C-A8C1-E2C1E16A7566}" dt="2022-02-28T12:39:49.774" v="10" actId="20577"/>
          <ac:spMkLst>
            <pc:docMk/>
            <pc:sldMk cId="1004819010" sldId="277"/>
            <ac:spMk id="2" creationId="{EDF6B4BC-FEE7-4009-A6E7-E5839DBB70DD}"/>
          </ac:spMkLst>
        </pc:spChg>
      </pc:sldChg>
      <pc:sldChg chg="modSp new">
        <pc:chgData name="Ahlqvist, Fabian" userId="S::fabian.ahlqvist@afry.com::1e34e546-cc40-40f9-b007-0ab3fbdd5b7f" providerId="AD" clId="Web-{38F6223A-7658-499C-A8C1-E2C1E16A7566}" dt="2022-02-28T12:39:59.243" v="15" actId="20577"/>
        <pc:sldMkLst>
          <pc:docMk/>
          <pc:sldMk cId="574206105" sldId="278"/>
        </pc:sldMkLst>
        <pc:spChg chg="mod">
          <ac:chgData name="Ahlqvist, Fabian" userId="S::fabian.ahlqvist@afry.com::1e34e546-cc40-40f9-b007-0ab3fbdd5b7f" providerId="AD" clId="Web-{38F6223A-7658-499C-A8C1-E2C1E16A7566}" dt="2022-02-28T12:39:59.243" v="15" actId="20577"/>
          <ac:spMkLst>
            <pc:docMk/>
            <pc:sldMk cId="574206105" sldId="278"/>
            <ac:spMk id="2" creationId="{2D5E7058-BFBF-4365-B53B-9B238246BEB4}"/>
          </ac:spMkLst>
        </pc:spChg>
      </pc:sldChg>
      <pc:sldChg chg="modSp new">
        <pc:chgData name="Ahlqvist, Fabian" userId="S::fabian.ahlqvist@afry.com::1e34e546-cc40-40f9-b007-0ab3fbdd5b7f" providerId="AD" clId="Web-{38F6223A-7658-499C-A8C1-E2C1E16A7566}" dt="2022-02-28T12:40:06.696" v="22" actId="20577"/>
        <pc:sldMkLst>
          <pc:docMk/>
          <pc:sldMk cId="4282864423" sldId="279"/>
        </pc:sldMkLst>
        <pc:spChg chg="mod">
          <ac:chgData name="Ahlqvist, Fabian" userId="S::fabian.ahlqvist@afry.com::1e34e546-cc40-40f9-b007-0ab3fbdd5b7f" providerId="AD" clId="Web-{38F6223A-7658-499C-A8C1-E2C1E16A7566}" dt="2022-02-28T12:40:06.696" v="22" actId="20577"/>
          <ac:spMkLst>
            <pc:docMk/>
            <pc:sldMk cId="4282864423" sldId="279"/>
            <ac:spMk id="2" creationId="{3E4495CC-828D-4588-8245-B13A690DE08E}"/>
          </ac:spMkLst>
        </pc:spChg>
      </pc:sldChg>
    </pc:docChg>
  </pc:docChgLst>
  <pc:docChgLst>
    <pc:chgData name="Johansson, Maria" userId="S::maria.m.johansson@afry.com::e40f63bf-ae7e-4cbf-9598-a81e3e75c89a" providerId="AD" clId="Web-{1B901C6A-7AE0-48A7-BD26-5EEE19E0FC93}"/>
    <pc:docChg chg="addSld delSld modSld">
      <pc:chgData name="Johansson, Maria" userId="S::maria.m.johansson@afry.com::e40f63bf-ae7e-4cbf-9598-a81e3e75c89a" providerId="AD" clId="Web-{1B901C6A-7AE0-48A7-BD26-5EEE19E0FC93}" dt="2022-03-02T16:26:33.703" v="170" actId="20577"/>
      <pc:docMkLst>
        <pc:docMk/>
      </pc:docMkLst>
      <pc:sldChg chg="del">
        <pc:chgData name="Johansson, Maria" userId="S::maria.m.johansson@afry.com::e40f63bf-ae7e-4cbf-9598-a81e3e75c89a" providerId="AD" clId="Web-{1B901C6A-7AE0-48A7-BD26-5EEE19E0FC93}" dt="2022-03-02T16:22:28.151" v="0"/>
        <pc:sldMkLst>
          <pc:docMk/>
          <pc:sldMk cId="867524525" sldId="273"/>
        </pc:sldMkLst>
      </pc:sldChg>
      <pc:sldChg chg="addSp delSp modSp add replId">
        <pc:chgData name="Johansson, Maria" userId="S::maria.m.johansson@afry.com::e40f63bf-ae7e-4cbf-9598-a81e3e75c89a" providerId="AD" clId="Web-{1B901C6A-7AE0-48A7-BD26-5EEE19E0FC93}" dt="2022-03-02T16:24:00.814" v="65" actId="1076"/>
        <pc:sldMkLst>
          <pc:docMk/>
          <pc:sldMk cId="2969287231" sldId="300"/>
        </pc:sldMkLst>
        <pc:spChg chg="mod">
          <ac:chgData name="Johansson, Maria" userId="S::maria.m.johansson@afry.com::e40f63bf-ae7e-4cbf-9598-a81e3e75c89a" providerId="AD" clId="Web-{1B901C6A-7AE0-48A7-BD26-5EEE19E0FC93}" dt="2022-03-02T16:22:56.714" v="4" actId="20577"/>
          <ac:spMkLst>
            <pc:docMk/>
            <pc:sldMk cId="2969287231" sldId="300"/>
            <ac:spMk id="2" creationId="{BB683774-6A58-4D05-B78F-27190E63FB1D}"/>
          </ac:spMkLst>
        </pc:spChg>
        <pc:spChg chg="mod">
          <ac:chgData name="Johansson, Maria" userId="S::maria.m.johansson@afry.com::e40f63bf-ae7e-4cbf-9598-a81e3e75c89a" providerId="AD" clId="Web-{1B901C6A-7AE0-48A7-BD26-5EEE19E0FC93}" dt="2022-03-02T16:23:31.949" v="60" actId="20577"/>
          <ac:spMkLst>
            <pc:docMk/>
            <pc:sldMk cId="2969287231" sldId="300"/>
            <ac:spMk id="8" creationId="{D0D72BE3-1F33-4762-8A76-8529A4E8CD92}"/>
          </ac:spMkLst>
        </pc:spChg>
        <pc:picChg chg="add mod">
          <ac:chgData name="Johansson, Maria" userId="S::maria.m.johansson@afry.com::e40f63bf-ae7e-4cbf-9598-a81e3e75c89a" providerId="AD" clId="Web-{1B901C6A-7AE0-48A7-BD26-5EEE19E0FC93}" dt="2022-03-02T16:24:00.814" v="65" actId="1076"/>
          <ac:picMkLst>
            <pc:docMk/>
            <pc:sldMk cId="2969287231" sldId="300"/>
            <ac:picMk id="3" creationId="{07E7F989-36A9-4646-998B-FEA3017C22CF}"/>
          </ac:picMkLst>
        </pc:picChg>
        <pc:picChg chg="del">
          <ac:chgData name="Johansson, Maria" userId="S::maria.m.johansson@afry.com::e40f63bf-ae7e-4cbf-9598-a81e3e75c89a" providerId="AD" clId="Web-{1B901C6A-7AE0-48A7-BD26-5EEE19E0FC93}" dt="2022-03-02T16:23:35.605" v="61"/>
          <ac:picMkLst>
            <pc:docMk/>
            <pc:sldMk cId="2969287231" sldId="300"/>
            <ac:picMk id="4" creationId="{13A96A55-3055-4AA0-9EF4-22DB48BBEE6C}"/>
          </ac:picMkLst>
        </pc:picChg>
      </pc:sldChg>
      <pc:sldChg chg="addSp delSp modSp add replId">
        <pc:chgData name="Johansson, Maria" userId="S::maria.m.johansson@afry.com::e40f63bf-ae7e-4cbf-9598-a81e3e75c89a" providerId="AD" clId="Web-{1B901C6A-7AE0-48A7-BD26-5EEE19E0FC93}" dt="2022-03-02T16:25:49.593" v="125" actId="20577"/>
        <pc:sldMkLst>
          <pc:docMk/>
          <pc:sldMk cId="1058681317" sldId="301"/>
        </pc:sldMkLst>
        <pc:spChg chg="mod">
          <ac:chgData name="Johansson, Maria" userId="S::maria.m.johansson@afry.com::e40f63bf-ae7e-4cbf-9598-a81e3e75c89a" providerId="AD" clId="Web-{1B901C6A-7AE0-48A7-BD26-5EEE19E0FC93}" dt="2022-03-02T16:24:26.201" v="67" actId="20577"/>
          <ac:spMkLst>
            <pc:docMk/>
            <pc:sldMk cId="1058681317" sldId="301"/>
            <ac:spMk id="2" creationId="{BB683774-6A58-4D05-B78F-27190E63FB1D}"/>
          </ac:spMkLst>
        </pc:spChg>
        <pc:spChg chg="mod">
          <ac:chgData name="Johansson, Maria" userId="S::maria.m.johansson@afry.com::e40f63bf-ae7e-4cbf-9598-a81e3e75c89a" providerId="AD" clId="Web-{1B901C6A-7AE0-48A7-BD26-5EEE19E0FC93}" dt="2022-03-02T16:25:49.593" v="125" actId="20577"/>
          <ac:spMkLst>
            <pc:docMk/>
            <pc:sldMk cId="1058681317" sldId="301"/>
            <ac:spMk id="8" creationId="{D0D72BE3-1F33-4762-8A76-8529A4E8CD92}"/>
          </ac:spMkLst>
        </pc:spChg>
        <pc:picChg chg="del">
          <ac:chgData name="Johansson, Maria" userId="S::maria.m.johansson@afry.com::e40f63bf-ae7e-4cbf-9598-a81e3e75c89a" providerId="AD" clId="Web-{1B901C6A-7AE0-48A7-BD26-5EEE19E0FC93}" dt="2022-03-02T16:24:32.591" v="68"/>
          <ac:picMkLst>
            <pc:docMk/>
            <pc:sldMk cId="1058681317" sldId="301"/>
            <ac:picMk id="3" creationId="{07E7F989-36A9-4646-998B-FEA3017C22CF}"/>
          </ac:picMkLst>
        </pc:picChg>
        <pc:picChg chg="add mod">
          <ac:chgData name="Johansson, Maria" userId="S::maria.m.johansson@afry.com::e40f63bf-ae7e-4cbf-9598-a81e3e75c89a" providerId="AD" clId="Web-{1B901C6A-7AE0-48A7-BD26-5EEE19E0FC93}" dt="2022-03-02T16:24:42.076" v="72" actId="1076"/>
          <ac:picMkLst>
            <pc:docMk/>
            <pc:sldMk cId="1058681317" sldId="301"/>
            <ac:picMk id="4" creationId="{CDA7550A-B949-49B0-8CF7-E72493A00927}"/>
          </ac:picMkLst>
        </pc:picChg>
      </pc:sldChg>
      <pc:sldChg chg="addSp delSp modSp add replId">
        <pc:chgData name="Johansson, Maria" userId="S::maria.m.johansson@afry.com::e40f63bf-ae7e-4cbf-9598-a81e3e75c89a" providerId="AD" clId="Web-{1B901C6A-7AE0-48A7-BD26-5EEE19E0FC93}" dt="2022-03-02T16:26:33.703" v="170" actId="20577"/>
        <pc:sldMkLst>
          <pc:docMk/>
          <pc:sldMk cId="4085708496" sldId="302"/>
        </pc:sldMkLst>
        <pc:spChg chg="mod">
          <ac:chgData name="Johansson, Maria" userId="S::maria.m.johansson@afry.com::e40f63bf-ae7e-4cbf-9598-a81e3e75c89a" providerId="AD" clId="Web-{1B901C6A-7AE0-48A7-BD26-5EEE19E0FC93}" dt="2022-03-02T16:26:03.140" v="128"/>
          <ac:spMkLst>
            <pc:docMk/>
            <pc:sldMk cId="4085708496" sldId="302"/>
            <ac:spMk id="2" creationId="{BB683774-6A58-4D05-B78F-27190E63FB1D}"/>
          </ac:spMkLst>
        </pc:spChg>
        <pc:spChg chg="mod">
          <ac:chgData name="Johansson, Maria" userId="S::maria.m.johansson@afry.com::e40f63bf-ae7e-4cbf-9598-a81e3e75c89a" providerId="AD" clId="Web-{1B901C6A-7AE0-48A7-BD26-5EEE19E0FC93}" dt="2022-03-02T16:26:33.703" v="170" actId="20577"/>
          <ac:spMkLst>
            <pc:docMk/>
            <pc:sldMk cId="4085708496" sldId="302"/>
            <ac:spMk id="8" creationId="{D0D72BE3-1F33-4762-8A76-8529A4E8CD92}"/>
          </ac:spMkLst>
        </pc:spChg>
        <pc:spChg chg="add del">
          <ac:chgData name="Johansson, Maria" userId="S::maria.m.johansson@afry.com::e40f63bf-ae7e-4cbf-9598-a81e3e75c89a" providerId="AD" clId="Web-{1B901C6A-7AE0-48A7-BD26-5EEE19E0FC93}" dt="2022-03-02T16:26:03.140" v="128"/>
          <ac:spMkLst>
            <pc:docMk/>
            <pc:sldMk cId="4085708496" sldId="302"/>
            <ac:spMk id="13" creationId="{74CAF12E-65FC-4341-AE5D-E634F118E5EC}"/>
          </ac:spMkLst>
        </pc:spChg>
        <pc:spChg chg="add del">
          <ac:chgData name="Johansson, Maria" userId="S::maria.m.johansson@afry.com::e40f63bf-ae7e-4cbf-9598-a81e3e75c89a" providerId="AD" clId="Web-{1B901C6A-7AE0-48A7-BD26-5EEE19E0FC93}" dt="2022-03-02T16:26:03.140" v="128"/>
          <ac:spMkLst>
            <pc:docMk/>
            <pc:sldMk cId="4085708496" sldId="302"/>
            <ac:spMk id="15" creationId="{B0A86763-F274-4DD1-92AB-08A2407A18CA}"/>
          </ac:spMkLst>
        </pc:spChg>
        <pc:spChg chg="add del">
          <ac:chgData name="Johansson, Maria" userId="S::maria.m.johansson@afry.com::e40f63bf-ae7e-4cbf-9598-a81e3e75c89a" providerId="AD" clId="Web-{1B901C6A-7AE0-48A7-BD26-5EEE19E0FC93}" dt="2022-03-02T16:26:03.140" v="128"/>
          <ac:spMkLst>
            <pc:docMk/>
            <pc:sldMk cId="4085708496" sldId="302"/>
            <ac:spMk id="17" creationId="{027ADE05-60DA-4CC2-9117-3E9B855062C4}"/>
          </ac:spMkLst>
        </pc:spChg>
        <pc:spChg chg="add del">
          <ac:chgData name="Johansson, Maria" userId="S::maria.m.johansson@afry.com::e40f63bf-ae7e-4cbf-9598-a81e3e75c89a" providerId="AD" clId="Web-{1B901C6A-7AE0-48A7-BD26-5EEE19E0FC93}" dt="2022-03-02T16:26:03.140" v="128"/>
          <ac:spMkLst>
            <pc:docMk/>
            <pc:sldMk cId="4085708496" sldId="302"/>
            <ac:spMk id="19" creationId="{E3DBD346-03E9-41E7-A514-9226D8F44107}"/>
          </ac:spMkLst>
        </pc:spChg>
        <pc:spChg chg="add del">
          <ac:chgData name="Johansson, Maria" userId="S::maria.m.johansson@afry.com::e40f63bf-ae7e-4cbf-9598-a81e3e75c89a" providerId="AD" clId="Web-{1B901C6A-7AE0-48A7-BD26-5EEE19E0FC93}" dt="2022-03-02T16:26:03.140" v="128"/>
          <ac:spMkLst>
            <pc:docMk/>
            <pc:sldMk cId="4085708496" sldId="302"/>
            <ac:spMk id="21" creationId="{19AF713D-DE9D-4CB5-A8F9-F2BA210F0A76}"/>
          </ac:spMkLst>
        </pc:spChg>
        <pc:picChg chg="add mod">
          <ac:chgData name="Johansson, Maria" userId="S::maria.m.johansson@afry.com::e40f63bf-ae7e-4cbf-9598-a81e3e75c89a" providerId="AD" clId="Web-{1B901C6A-7AE0-48A7-BD26-5EEE19E0FC93}" dt="2022-03-02T16:26:10.702" v="131" actId="14100"/>
          <ac:picMkLst>
            <pc:docMk/>
            <pc:sldMk cId="4085708496" sldId="302"/>
            <ac:picMk id="3" creationId="{9A41A451-9D98-475D-A753-0C7BAEE8A3F1}"/>
          </ac:picMkLst>
        </pc:picChg>
        <pc:picChg chg="del mod ord">
          <ac:chgData name="Johansson, Maria" userId="S::maria.m.johansson@afry.com::e40f63bf-ae7e-4cbf-9598-a81e3e75c89a" providerId="AD" clId="Web-{1B901C6A-7AE0-48A7-BD26-5EEE19E0FC93}" dt="2022-03-02T16:26:05.859" v="129"/>
          <ac:picMkLst>
            <pc:docMk/>
            <pc:sldMk cId="4085708496" sldId="302"/>
            <ac:picMk id="4" creationId="{CDA7550A-B949-49B0-8CF7-E72493A00927}"/>
          </ac:picMkLst>
        </pc:picChg>
      </pc:sldChg>
    </pc:docChg>
  </pc:docChgLst>
  <pc:docChgLst>
    <pc:chgData name="Koernig, Filip" userId="bda86736-eec7-4424-ad51-4ba9f390c5a9" providerId="ADAL" clId="{1E17B542-4B51-4EB7-960B-5C3E1C006A99}"/>
    <pc:docChg chg="undo custSel addSld delSld modSld sldOrd">
      <pc:chgData name="Koernig, Filip" userId="bda86736-eec7-4424-ad51-4ba9f390c5a9" providerId="ADAL" clId="{1E17B542-4B51-4EB7-960B-5C3E1C006A99}" dt="2022-03-02T21:10:47.259" v="1566" actId="20577"/>
      <pc:docMkLst>
        <pc:docMk/>
      </pc:docMkLst>
      <pc:sldChg chg="modSp mod">
        <pc:chgData name="Koernig, Filip" userId="bda86736-eec7-4424-ad51-4ba9f390c5a9" providerId="ADAL" clId="{1E17B542-4B51-4EB7-960B-5C3E1C006A99}" dt="2022-02-28T15:01:59.746" v="1528" actId="1076"/>
        <pc:sldMkLst>
          <pc:docMk/>
          <pc:sldMk cId="3194377694" sldId="256"/>
        </pc:sldMkLst>
        <pc:picChg chg="mod">
          <ac:chgData name="Koernig, Filip" userId="bda86736-eec7-4424-ad51-4ba9f390c5a9" providerId="ADAL" clId="{1E17B542-4B51-4EB7-960B-5C3E1C006A99}" dt="2022-02-28T15:01:59.746" v="1528" actId="1076"/>
          <ac:picMkLst>
            <pc:docMk/>
            <pc:sldMk cId="3194377694" sldId="256"/>
            <ac:picMk id="4" creationId="{6CF0A847-287B-4370-AA9B-ECEE8878E645}"/>
          </ac:picMkLst>
        </pc:picChg>
      </pc:sldChg>
      <pc:sldChg chg="modSp mod ord">
        <pc:chgData name="Koernig, Filip" userId="bda86736-eec7-4424-ad51-4ba9f390c5a9" providerId="ADAL" clId="{1E17B542-4B51-4EB7-960B-5C3E1C006A99}" dt="2022-02-28T15:08:44.101" v="1545" actId="1076"/>
        <pc:sldMkLst>
          <pc:docMk/>
          <pc:sldMk cId="2634027136" sldId="260"/>
        </pc:sldMkLst>
        <pc:spChg chg="mod">
          <ac:chgData name="Koernig, Filip" userId="bda86736-eec7-4424-ad51-4ba9f390c5a9" providerId="ADAL" clId="{1E17B542-4B51-4EB7-960B-5C3E1C006A99}" dt="2022-02-28T12:45:46.839" v="114" actId="20577"/>
          <ac:spMkLst>
            <pc:docMk/>
            <pc:sldMk cId="2634027136" sldId="260"/>
            <ac:spMk id="2" creationId="{0923E2E5-BF18-4B84-9311-9E12C309DD7B}"/>
          </ac:spMkLst>
        </pc:spChg>
        <pc:spChg chg="mod">
          <ac:chgData name="Koernig, Filip" userId="bda86736-eec7-4424-ad51-4ba9f390c5a9" providerId="ADAL" clId="{1E17B542-4B51-4EB7-960B-5C3E1C006A99}" dt="2022-02-28T15:08:44.101" v="1545" actId="1076"/>
          <ac:spMkLst>
            <pc:docMk/>
            <pc:sldMk cId="2634027136" sldId="260"/>
            <ac:spMk id="3" creationId="{850114B9-6399-4A1A-90B1-63A2EB86F76A}"/>
          </ac:spMkLst>
        </pc:spChg>
      </pc:sldChg>
      <pc:sldChg chg="modSp mod">
        <pc:chgData name="Koernig, Filip" userId="bda86736-eec7-4424-ad51-4ba9f390c5a9" providerId="ADAL" clId="{1E17B542-4B51-4EB7-960B-5C3E1C006A99}" dt="2022-03-02T11:55:33.377" v="1555" actId="27636"/>
        <pc:sldMkLst>
          <pc:docMk/>
          <pc:sldMk cId="1004819010" sldId="277"/>
        </pc:sldMkLst>
        <pc:spChg chg="mod">
          <ac:chgData name="Koernig, Filip" userId="bda86736-eec7-4424-ad51-4ba9f390c5a9" providerId="ADAL" clId="{1E17B542-4B51-4EB7-960B-5C3E1C006A99}" dt="2022-03-02T11:55:33.377" v="1555" actId="27636"/>
          <ac:spMkLst>
            <pc:docMk/>
            <pc:sldMk cId="1004819010" sldId="277"/>
            <ac:spMk id="2" creationId="{EDF6B4BC-FEE7-4009-A6E7-E5839DBB70DD}"/>
          </ac:spMkLst>
        </pc:spChg>
      </pc:sldChg>
      <pc:sldChg chg="modSp mod">
        <pc:chgData name="Koernig, Filip" userId="bda86736-eec7-4424-ad51-4ba9f390c5a9" providerId="ADAL" clId="{1E17B542-4B51-4EB7-960B-5C3E1C006A99}" dt="2022-03-02T11:55:33.416" v="1556" actId="27636"/>
        <pc:sldMkLst>
          <pc:docMk/>
          <pc:sldMk cId="4282864423" sldId="279"/>
        </pc:sldMkLst>
        <pc:spChg chg="mod">
          <ac:chgData name="Koernig, Filip" userId="bda86736-eec7-4424-ad51-4ba9f390c5a9" providerId="ADAL" clId="{1E17B542-4B51-4EB7-960B-5C3E1C006A99}" dt="2022-03-02T11:55:33.416" v="1556" actId="27636"/>
          <ac:spMkLst>
            <pc:docMk/>
            <pc:sldMk cId="4282864423" sldId="279"/>
            <ac:spMk id="2" creationId="{3E4495CC-828D-4588-8245-B13A690DE08E}"/>
          </ac:spMkLst>
        </pc:spChg>
      </pc:sldChg>
      <pc:sldChg chg="modSp new mod ord">
        <pc:chgData name="Koernig, Filip" userId="bda86736-eec7-4424-ad51-4ba9f390c5a9" providerId="ADAL" clId="{1E17B542-4B51-4EB7-960B-5C3E1C006A99}" dt="2022-03-02T21:10:47.259" v="1566" actId="20577"/>
        <pc:sldMkLst>
          <pc:docMk/>
          <pc:sldMk cId="3299517860" sldId="280"/>
        </pc:sldMkLst>
        <pc:spChg chg="mod">
          <ac:chgData name="Koernig, Filip" userId="bda86736-eec7-4424-ad51-4ba9f390c5a9" providerId="ADAL" clId="{1E17B542-4B51-4EB7-960B-5C3E1C006A99}" dt="2022-02-28T12:47:06.985" v="144" actId="20577"/>
          <ac:spMkLst>
            <pc:docMk/>
            <pc:sldMk cId="3299517860" sldId="280"/>
            <ac:spMk id="2" creationId="{15C4E6CE-CB76-4D3C-82AB-BFCF8F28DF58}"/>
          </ac:spMkLst>
        </pc:spChg>
        <pc:spChg chg="mod">
          <ac:chgData name="Koernig, Filip" userId="bda86736-eec7-4424-ad51-4ba9f390c5a9" providerId="ADAL" clId="{1E17B542-4B51-4EB7-960B-5C3E1C006A99}" dt="2022-03-02T21:10:47.259" v="1566" actId="20577"/>
          <ac:spMkLst>
            <pc:docMk/>
            <pc:sldMk cId="3299517860" sldId="280"/>
            <ac:spMk id="3" creationId="{EABB6921-E271-4275-A80E-29311E366C6F}"/>
          </ac:spMkLst>
        </pc:spChg>
      </pc:sldChg>
      <pc:sldChg chg="modSp new del mod">
        <pc:chgData name="Koernig, Filip" userId="bda86736-eec7-4424-ad51-4ba9f390c5a9" providerId="ADAL" clId="{1E17B542-4B51-4EB7-960B-5C3E1C006A99}" dt="2022-02-28T14:13:02.571" v="1523" actId="2696"/>
        <pc:sldMkLst>
          <pc:docMk/>
          <pc:sldMk cId="3088783168" sldId="282"/>
        </pc:sldMkLst>
        <pc:spChg chg="mod">
          <ac:chgData name="Koernig, Filip" userId="bda86736-eec7-4424-ad51-4ba9f390c5a9" providerId="ADAL" clId="{1E17B542-4B51-4EB7-960B-5C3E1C006A99}" dt="2022-02-28T13:06:00.704" v="492" actId="20577"/>
          <ac:spMkLst>
            <pc:docMk/>
            <pc:sldMk cId="3088783168" sldId="282"/>
            <ac:spMk id="2" creationId="{0C69098A-A294-41F6-902D-77DC3B28C6A5}"/>
          </ac:spMkLst>
        </pc:spChg>
        <pc:spChg chg="mod">
          <ac:chgData name="Koernig, Filip" userId="bda86736-eec7-4424-ad51-4ba9f390c5a9" providerId="ADAL" clId="{1E17B542-4B51-4EB7-960B-5C3E1C006A99}" dt="2022-02-28T13:29:35.781" v="780" actId="20577"/>
          <ac:spMkLst>
            <pc:docMk/>
            <pc:sldMk cId="3088783168" sldId="282"/>
            <ac:spMk id="3" creationId="{E0ECCCC6-BDFB-4749-BAA5-E02A92FFD776}"/>
          </ac:spMkLst>
        </pc:spChg>
      </pc:sldChg>
      <pc:sldChg chg="modSp new del mod">
        <pc:chgData name="Koernig, Filip" userId="bda86736-eec7-4424-ad51-4ba9f390c5a9" providerId="ADAL" clId="{1E17B542-4B51-4EB7-960B-5C3E1C006A99}" dt="2022-02-28T14:13:15.679" v="1524" actId="2696"/>
        <pc:sldMkLst>
          <pc:docMk/>
          <pc:sldMk cId="3817903358" sldId="284"/>
        </pc:sldMkLst>
        <pc:spChg chg="mod">
          <ac:chgData name="Koernig, Filip" userId="bda86736-eec7-4424-ad51-4ba9f390c5a9" providerId="ADAL" clId="{1E17B542-4B51-4EB7-960B-5C3E1C006A99}" dt="2022-02-28T13:29:59.719" v="794" actId="20577"/>
          <ac:spMkLst>
            <pc:docMk/>
            <pc:sldMk cId="3817903358" sldId="284"/>
            <ac:spMk id="2" creationId="{1C78FFFE-9A23-4CDD-8FE2-54423F2BEECD}"/>
          </ac:spMkLst>
        </pc:spChg>
        <pc:spChg chg="mod">
          <ac:chgData name="Koernig, Filip" userId="bda86736-eec7-4424-ad51-4ba9f390c5a9" providerId="ADAL" clId="{1E17B542-4B51-4EB7-960B-5C3E1C006A99}" dt="2022-02-28T13:35:32.122" v="970" actId="20577"/>
          <ac:spMkLst>
            <pc:docMk/>
            <pc:sldMk cId="3817903358" sldId="284"/>
            <ac:spMk id="3" creationId="{76668C33-52BA-49E1-878E-999840E78AA5}"/>
          </ac:spMkLst>
        </pc:spChg>
      </pc:sldChg>
      <pc:sldChg chg="modSp new mod">
        <pc:chgData name="Koernig, Filip" userId="bda86736-eec7-4424-ad51-4ba9f390c5a9" providerId="ADAL" clId="{1E17B542-4B51-4EB7-960B-5C3E1C006A99}" dt="2022-02-28T14:13:41.746" v="1526"/>
        <pc:sldMkLst>
          <pc:docMk/>
          <pc:sldMk cId="3091128674" sldId="285"/>
        </pc:sldMkLst>
        <pc:spChg chg="mod">
          <ac:chgData name="Koernig, Filip" userId="bda86736-eec7-4424-ad51-4ba9f390c5a9" providerId="ADAL" clId="{1E17B542-4B51-4EB7-960B-5C3E1C006A99}" dt="2022-02-28T13:41:26.765" v="1026" actId="20577"/>
          <ac:spMkLst>
            <pc:docMk/>
            <pc:sldMk cId="3091128674" sldId="285"/>
            <ac:spMk id="2" creationId="{10289416-AA60-474B-814F-854F8FE8E0F6}"/>
          </ac:spMkLst>
        </pc:spChg>
        <pc:spChg chg="mod">
          <ac:chgData name="Koernig, Filip" userId="bda86736-eec7-4424-ad51-4ba9f390c5a9" providerId="ADAL" clId="{1E17B542-4B51-4EB7-960B-5C3E1C006A99}" dt="2022-02-28T14:13:41.746" v="1526"/>
          <ac:spMkLst>
            <pc:docMk/>
            <pc:sldMk cId="3091128674" sldId="285"/>
            <ac:spMk id="3" creationId="{DD42918E-683D-44D9-A472-29BBD9E8214A}"/>
          </ac:spMkLst>
        </pc:spChg>
      </pc:sldChg>
      <pc:sldChg chg="addSp delSp modSp new mod modClrScheme chgLayout">
        <pc:chgData name="Koernig, Filip" userId="bda86736-eec7-4424-ad51-4ba9f390c5a9" providerId="ADAL" clId="{1E17B542-4B51-4EB7-960B-5C3E1C006A99}" dt="2022-03-02T08:20:44.053" v="1551" actId="14100"/>
        <pc:sldMkLst>
          <pc:docMk/>
          <pc:sldMk cId="1929603951" sldId="286"/>
        </pc:sldMkLst>
        <pc:spChg chg="mod ord">
          <ac:chgData name="Koernig, Filip" userId="bda86736-eec7-4424-ad51-4ba9f390c5a9" providerId="ADAL" clId="{1E17B542-4B51-4EB7-960B-5C3E1C006A99}" dt="2022-03-02T08:20:44.053" v="1551" actId="14100"/>
          <ac:spMkLst>
            <pc:docMk/>
            <pc:sldMk cId="1929603951" sldId="286"/>
            <ac:spMk id="2" creationId="{6F5C6B45-06FA-48A1-A405-31882E8E54B3}"/>
          </ac:spMkLst>
        </pc:spChg>
        <pc:spChg chg="del mod ord">
          <ac:chgData name="Koernig, Filip" userId="bda86736-eec7-4424-ad51-4ba9f390c5a9" providerId="ADAL" clId="{1E17B542-4B51-4EB7-960B-5C3E1C006A99}" dt="2022-02-28T13:46:39.717" v="1194" actId="700"/>
          <ac:spMkLst>
            <pc:docMk/>
            <pc:sldMk cId="1929603951" sldId="286"/>
            <ac:spMk id="3" creationId="{8D34D77A-1151-495E-8321-6807C6FD02DF}"/>
          </ac:spMkLst>
        </pc:spChg>
        <pc:spChg chg="add mod ord">
          <ac:chgData name="Koernig, Filip" userId="bda86736-eec7-4424-ad51-4ba9f390c5a9" providerId="ADAL" clId="{1E17B542-4B51-4EB7-960B-5C3E1C006A99}" dt="2022-03-02T08:20:26.372" v="1550" actId="20577"/>
          <ac:spMkLst>
            <pc:docMk/>
            <pc:sldMk cId="1929603951" sldId="286"/>
            <ac:spMk id="4" creationId="{C740352F-4C17-461D-8B50-1CDC4067F09E}"/>
          </ac:spMkLst>
        </pc:spChg>
        <pc:spChg chg="add mod ord">
          <ac:chgData name="Koernig, Filip" userId="bda86736-eec7-4424-ad51-4ba9f390c5a9" providerId="ADAL" clId="{1E17B542-4B51-4EB7-960B-5C3E1C006A99}" dt="2022-03-02T08:20:02.136" v="1547" actId="27636"/>
          <ac:spMkLst>
            <pc:docMk/>
            <pc:sldMk cId="1929603951" sldId="286"/>
            <ac:spMk id="5" creationId="{DC9717AE-5474-49BD-99DF-E35ACE0109F3}"/>
          </ac:spMkLst>
        </pc:spChg>
      </pc:sldChg>
      <pc:sldChg chg="add ord">
        <pc:chgData name="Koernig, Filip" userId="bda86736-eec7-4424-ad51-4ba9f390c5a9" providerId="ADAL" clId="{1E17B542-4B51-4EB7-960B-5C3E1C006A99}" dt="2022-03-02T09:44:13.025" v="1554"/>
        <pc:sldMkLst>
          <pc:docMk/>
          <pc:sldMk cId="1459129017" sldId="289"/>
        </pc:sldMkLst>
      </pc:sldChg>
    </pc:docChg>
  </pc:docChgLst>
  <pc:docChgLst>
    <pc:chgData name="Ersson, Ludwig" userId="S::ludwig.ersson@afry.com::7b9e3811-f909-4266-9463-cca3e5257b1a" providerId="AD" clId="Web-{91E8C33A-CA57-4256-A652-FB8AF6B3BE90}"/>
    <pc:docChg chg="modSld">
      <pc:chgData name="Ersson, Ludwig" userId="S::ludwig.ersson@afry.com::7b9e3811-f909-4266-9463-cca3e5257b1a" providerId="AD" clId="Web-{91E8C33A-CA57-4256-A652-FB8AF6B3BE90}" dt="2022-02-28T13:37:03.931" v="7" actId="20577"/>
      <pc:docMkLst>
        <pc:docMk/>
      </pc:docMkLst>
      <pc:sldChg chg="modSp">
        <pc:chgData name="Ersson, Ludwig" userId="S::ludwig.ersson@afry.com::7b9e3811-f909-4266-9463-cca3e5257b1a" providerId="AD" clId="Web-{91E8C33A-CA57-4256-A652-FB8AF6B3BE90}" dt="2022-02-28T13:37:03.931" v="7" actId="20577"/>
        <pc:sldMkLst>
          <pc:docMk/>
          <pc:sldMk cId="3088783168" sldId="282"/>
        </pc:sldMkLst>
        <pc:spChg chg="mod">
          <ac:chgData name="Ersson, Ludwig" userId="S::ludwig.ersson@afry.com::7b9e3811-f909-4266-9463-cca3e5257b1a" providerId="AD" clId="Web-{91E8C33A-CA57-4256-A652-FB8AF6B3BE90}" dt="2022-02-28T13:37:03.931" v="7" actId="20577"/>
          <ac:spMkLst>
            <pc:docMk/>
            <pc:sldMk cId="3088783168" sldId="282"/>
            <ac:spMk id="3" creationId="{E0ECCCC6-BDFB-4749-BAA5-E02A92FFD776}"/>
          </ac:spMkLst>
        </pc:spChg>
      </pc:sldChg>
    </pc:docChg>
  </pc:docChgLst>
  <pc:docChgLst>
    <pc:chgData name="Ersson, Ludwig" userId="S::ludwig.ersson@afry.com::7b9e3811-f909-4266-9463-cca3e5257b1a" providerId="AD" clId="Web-{FF20AA2D-ABB2-473F-B66F-A360EE78560A}"/>
    <pc:docChg chg="modSld">
      <pc:chgData name="Ersson, Ludwig" userId="S::ludwig.ersson@afry.com::7b9e3811-f909-4266-9463-cca3e5257b1a" providerId="AD" clId="Web-{FF20AA2D-ABB2-473F-B66F-A360EE78560A}" dt="2022-03-03T09:54:44.609" v="18" actId="20577"/>
      <pc:docMkLst>
        <pc:docMk/>
      </pc:docMkLst>
      <pc:sldChg chg="modSp">
        <pc:chgData name="Ersson, Ludwig" userId="S::ludwig.ersson@afry.com::7b9e3811-f909-4266-9463-cca3e5257b1a" providerId="AD" clId="Web-{FF20AA2D-ABB2-473F-B66F-A360EE78560A}" dt="2022-03-03T09:54:44.609" v="18" actId="20577"/>
        <pc:sldMkLst>
          <pc:docMk/>
          <pc:sldMk cId="3299517860" sldId="280"/>
        </pc:sldMkLst>
        <pc:spChg chg="mod">
          <ac:chgData name="Ersson, Ludwig" userId="S::ludwig.ersson@afry.com::7b9e3811-f909-4266-9463-cca3e5257b1a" providerId="AD" clId="Web-{FF20AA2D-ABB2-473F-B66F-A360EE78560A}" dt="2022-03-03T09:54:44.609" v="18" actId="20577"/>
          <ac:spMkLst>
            <pc:docMk/>
            <pc:sldMk cId="3299517860" sldId="280"/>
            <ac:spMk id="3" creationId="{EABB6921-E271-4275-A80E-29311E366C6F}"/>
          </ac:spMkLst>
        </pc:spChg>
      </pc:sldChg>
      <pc:sldChg chg="modSp">
        <pc:chgData name="Ersson, Ludwig" userId="S::ludwig.ersson@afry.com::7b9e3811-f909-4266-9463-cca3e5257b1a" providerId="AD" clId="Web-{FF20AA2D-ABB2-473F-B66F-A360EE78560A}" dt="2022-03-03T09:26:00.832" v="3" actId="20577"/>
        <pc:sldMkLst>
          <pc:docMk/>
          <pc:sldMk cId="1929603951" sldId="286"/>
        </pc:sldMkLst>
        <pc:spChg chg="mod">
          <ac:chgData name="Ersson, Ludwig" userId="S::ludwig.ersson@afry.com::7b9e3811-f909-4266-9463-cca3e5257b1a" providerId="AD" clId="Web-{FF20AA2D-ABB2-473F-B66F-A360EE78560A}" dt="2022-03-03T09:25:11.219" v="1" actId="20577"/>
          <ac:spMkLst>
            <pc:docMk/>
            <pc:sldMk cId="1929603951" sldId="286"/>
            <ac:spMk id="4" creationId="{C740352F-4C17-461D-8B50-1CDC4067F09E}"/>
          </ac:spMkLst>
        </pc:spChg>
        <pc:spChg chg="mod">
          <ac:chgData name="Ersson, Ludwig" userId="S::ludwig.ersson@afry.com::7b9e3811-f909-4266-9463-cca3e5257b1a" providerId="AD" clId="Web-{FF20AA2D-ABB2-473F-B66F-A360EE78560A}" dt="2022-03-03T09:26:00.832" v="3" actId="20577"/>
          <ac:spMkLst>
            <pc:docMk/>
            <pc:sldMk cId="1929603951" sldId="286"/>
            <ac:spMk id="5" creationId="{DC9717AE-5474-49BD-99DF-E35ACE0109F3}"/>
          </ac:spMkLst>
        </pc:spChg>
      </pc:sldChg>
    </pc:docChg>
  </pc:docChgLst>
  <pc:docChgLst>
    <pc:chgData name="Arvidson, Jonas" userId="S::jonas.arvidson@afry.com::81278e56-c8ae-457e-a61d-b0e72fca45cd" providerId="AD" clId="Web-{874353EA-649F-47C4-B8F4-EC9113E5CD71}"/>
    <pc:docChg chg="modSld">
      <pc:chgData name="Arvidson, Jonas" userId="S::jonas.arvidson@afry.com::81278e56-c8ae-457e-a61d-b0e72fca45cd" providerId="AD" clId="Web-{874353EA-649F-47C4-B8F4-EC9113E5CD71}" dt="2022-02-28T15:56:01.818" v="35" actId="20577"/>
      <pc:docMkLst>
        <pc:docMk/>
      </pc:docMkLst>
      <pc:sldChg chg="modSp">
        <pc:chgData name="Arvidson, Jonas" userId="S::jonas.arvidson@afry.com::81278e56-c8ae-457e-a61d-b0e72fca45cd" providerId="AD" clId="Web-{874353EA-649F-47C4-B8F4-EC9113E5CD71}" dt="2022-02-28T15:56:01.818" v="35" actId="20577"/>
        <pc:sldMkLst>
          <pc:docMk/>
          <pc:sldMk cId="3194377694" sldId="256"/>
        </pc:sldMkLst>
        <pc:spChg chg="mod">
          <ac:chgData name="Arvidson, Jonas" userId="S::jonas.arvidson@afry.com::81278e56-c8ae-457e-a61d-b0e72fca45cd" providerId="AD" clId="Web-{874353EA-649F-47C4-B8F4-EC9113E5CD71}" dt="2022-02-28T15:56:01.818" v="35" actId="20577"/>
          <ac:spMkLst>
            <pc:docMk/>
            <pc:sldMk cId="3194377694" sldId="256"/>
            <ac:spMk id="3" creationId="{00000000-0000-0000-0000-000000000000}"/>
          </ac:spMkLst>
        </pc:spChg>
      </pc:sldChg>
    </pc:docChg>
  </pc:docChgLst>
  <pc:docChgLst>
    <pc:chgData name="Johansson, Maria" userId="S::maria.m.johansson@afry.com::e40f63bf-ae7e-4cbf-9598-a81e3e75c89a" providerId="AD" clId="Web-{152A5090-6B1D-4B3E-85B7-88CC83B5F9D5}"/>
    <pc:docChg chg="modSld">
      <pc:chgData name="Johansson, Maria" userId="S::maria.m.johansson@afry.com::e40f63bf-ae7e-4cbf-9598-a81e3e75c89a" providerId="AD" clId="Web-{152A5090-6B1D-4B3E-85B7-88CC83B5F9D5}" dt="2022-03-02T16:06:06.486" v="38" actId="20577"/>
      <pc:docMkLst>
        <pc:docMk/>
      </pc:docMkLst>
      <pc:sldChg chg="modSp">
        <pc:chgData name="Johansson, Maria" userId="S::maria.m.johansson@afry.com::e40f63bf-ae7e-4cbf-9598-a81e3e75c89a" providerId="AD" clId="Web-{152A5090-6B1D-4B3E-85B7-88CC83B5F9D5}" dt="2022-03-02T16:06:06.486" v="38" actId="20577"/>
        <pc:sldMkLst>
          <pc:docMk/>
          <pc:sldMk cId="3290528147" sldId="283"/>
        </pc:sldMkLst>
        <pc:spChg chg="mod">
          <ac:chgData name="Johansson, Maria" userId="S::maria.m.johansson@afry.com::e40f63bf-ae7e-4cbf-9598-a81e3e75c89a" providerId="AD" clId="Web-{152A5090-6B1D-4B3E-85B7-88CC83B5F9D5}" dt="2022-03-02T16:06:06.486" v="38" actId="20577"/>
          <ac:spMkLst>
            <pc:docMk/>
            <pc:sldMk cId="3290528147" sldId="283"/>
            <ac:spMk id="8" creationId="{D0D72BE3-1F33-4762-8A76-8529A4E8CD9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7D73D-090C-4FC5-B303-3199FF0075EC}" type="datetimeFigureOut">
              <a:t>2022-03-03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A21A3-C31F-4EB9-AB1B-173B742C8FEE}" type="slidenum"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2307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uc-powerpoint.officeapps.live.com/pods/ppt.aspx?wdPodsUrl=https%3A%2F%2Feuc-powerpoint.officeapps.live.com%2Fpods%2F&amp;wdPopsUrl=https%3A%2F%2Feuc-powerpoint.officeapps.live.com%2F&amp;fastBoot=true&amp;sw=1696&amp;sh=238.5&amp;thPanel=203&amp;ro=false&amp;sftc=1&amp;NoAuth=1&amp;jsApi=1&amp;jsapiver=v1&amp;fileName=Redovisningskonferens-PP.pptx&amp;wdoverrides=devicepixelratio:1.5,RenderGifSlideShow:true&amp;ui=sv-se&amp;rs=sv-se&amp;mscc=1&amp;wdOrigin=TEAMS-ELECTRON.teams.files&amp;postMessageToken=46af5c9f-3545-1449-dc5e-f9de35e60b8c-2006&amp;dchat=1&amp;wdEnableRoaming=1&amp;fs=4009254&amp;hid=46af5c9f-3545-1449-dc5e-f9de35e60b8c-2006&amp;usid=7b54cd7b-22b7-4bcb-829d-076fee516bbf&amp;uiEmbed=1&amp;accloop=1&amp;uih=teams&amp;fileGetUrlBool=true#_ftn1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mozilla.org/en-US/docs/Web/JavaScript/Reference/Global_Objects/Promise" TargetMode="External"/><Relationship Id="rId4" Type="http://schemas.openxmlformats.org/officeDocument/2006/relationships/hyperlink" Target="https://euc-powerpoint.officeapps.live.com/pods/ppt.aspx?wdPodsUrl=https%3A%2F%2Feuc-powerpoint.officeapps.live.com%2Fpods%2F&amp;wdPopsUrl=https%3A%2F%2Feuc-powerpoint.officeapps.live.com%2F&amp;fastBoot=true&amp;sw=1696&amp;sh=238.5&amp;thPanel=203&amp;ro=false&amp;sftc=1&amp;NoAuth=1&amp;jsApi=1&amp;jsapiver=v1&amp;fileName=Redovisningskonferens-PP.pptx&amp;wdoverrides=devicepixelratio:1.5,RenderGifSlideShow:true&amp;ui=sv-se&amp;rs=sv-se&amp;mscc=1&amp;wdOrigin=TEAMS-ELECTRON.teams.files&amp;postMessageToken=46af5c9f-3545-1449-dc5e-f9de35e60b8c-2006&amp;dchat=1&amp;wdEnableRoaming=1&amp;fs=4009254&amp;hid=46af5c9f-3545-1449-dc5e-f9de35e60b8c-2006&amp;usid=7b54cd7b-22b7-4bcb-829d-076fee516bbf&amp;uiEmbed=1&amp;accloop=1&amp;uih=teams&amp;fileGetUrlBool=true#_ftnref1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Frontend Steg 1 - </a:t>
            </a:r>
            <a:r>
              <a:rPr lang="en-US" err="1"/>
              <a:t>Loggar</a:t>
            </a:r>
            <a:r>
              <a:rPr lang="en-US"/>
              <a:t> in via </a:t>
            </a:r>
            <a:r>
              <a:rPr lang="en-US" err="1"/>
              <a:t>inloggnings</a:t>
            </a:r>
            <a:r>
              <a:rPr lang="en-US"/>
              <a:t> </a:t>
            </a:r>
            <a:r>
              <a:rPr lang="en-US" err="1"/>
              <a:t>formuläret</a:t>
            </a:r>
            <a:endParaRPr lang="en-US">
              <a:cs typeface="Calibri"/>
            </a:endParaRPr>
          </a:p>
          <a:p>
            <a:endParaRPr lang="en-US"/>
          </a:p>
          <a:p>
            <a:r>
              <a:rPr lang="en-US" err="1"/>
              <a:t>Trycker</a:t>
            </a:r>
            <a:r>
              <a:rPr lang="en-US"/>
              <a:t> </a:t>
            </a:r>
            <a:r>
              <a:rPr lang="en-US" err="1"/>
              <a:t>på</a:t>
            </a:r>
            <a:r>
              <a:rPr lang="en-US"/>
              <a:t> </a:t>
            </a:r>
            <a:r>
              <a:rPr lang="en-US" b="1"/>
              <a:t>Login-</a:t>
            </a:r>
            <a:r>
              <a:rPr lang="en-US" b="1" err="1"/>
              <a:t>knappen</a:t>
            </a:r>
            <a:r>
              <a:rPr lang="en-US" b="1"/>
              <a:t> </a:t>
            </a:r>
            <a:r>
              <a:rPr lang="en-US" err="1"/>
              <a:t>på</a:t>
            </a:r>
            <a:r>
              <a:rPr lang="en-US"/>
              <a:t> </a:t>
            </a:r>
            <a:r>
              <a:rPr lang="en-US" b="1"/>
              <a:t>rad 83</a:t>
            </a:r>
            <a:r>
              <a:rPr lang="en-US"/>
              <a:t> </a:t>
            </a:r>
            <a:r>
              <a:rPr lang="en-US" err="1"/>
              <a:t>och</a:t>
            </a:r>
            <a:r>
              <a:rPr lang="en-US"/>
              <a:t> </a:t>
            </a:r>
            <a:r>
              <a:rPr lang="en-US" err="1"/>
              <a:t>anropar</a:t>
            </a:r>
            <a:r>
              <a:rPr lang="en-US"/>
              <a:t> sedan  </a:t>
            </a:r>
            <a:br>
              <a:rPr lang="en-US">
                <a:cs typeface="+mn-lt"/>
              </a:rPr>
            </a:br>
            <a:r>
              <a:rPr lang="en-US" b="1"/>
              <a:t>Login-</a:t>
            </a:r>
            <a:r>
              <a:rPr lang="en-US" b="1" err="1"/>
              <a:t>funktionen</a:t>
            </a:r>
            <a:r>
              <a:rPr lang="en-US"/>
              <a:t> via </a:t>
            </a:r>
            <a:r>
              <a:rPr lang="en-US" err="1"/>
              <a:t>OnSubmit</a:t>
            </a:r>
            <a:r>
              <a:rPr lang="en-US"/>
              <a:t> </a:t>
            </a:r>
            <a:r>
              <a:rPr lang="en-US" err="1"/>
              <a:t>på</a:t>
            </a:r>
            <a:r>
              <a:rPr lang="en-US"/>
              <a:t> </a:t>
            </a:r>
            <a:r>
              <a:rPr lang="en-US" b="1"/>
              <a:t>rad 63</a:t>
            </a:r>
            <a:r>
              <a:rPr lang="en-US"/>
              <a:t>.</a:t>
            </a:r>
            <a:endParaRPr lang="sv-SE">
              <a:cs typeface="Calibri"/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A21A3-C31F-4EB9-AB1B-173B742C8FEE}" type="slidenum"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2442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Längre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upp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samma</a:t>
            </a:r>
            <a:r>
              <a:rPr lang="en-US">
                <a:cs typeface="Calibri"/>
              </a:rPr>
              <a:t> Login-</a:t>
            </a:r>
            <a:r>
              <a:rPr lang="en-US" err="1">
                <a:cs typeface="Calibri"/>
              </a:rPr>
              <a:t>sida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så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körs</a:t>
            </a:r>
            <a:r>
              <a:rPr lang="en-US">
                <a:cs typeface="Calibri"/>
              </a:rPr>
              <a:t> login-</a:t>
            </a:r>
            <a:r>
              <a:rPr lang="en-US" err="1">
                <a:cs typeface="Calibri"/>
              </a:rPr>
              <a:t>funktionen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tar </a:t>
            </a:r>
            <a:r>
              <a:rPr lang="en-US" err="1">
                <a:cs typeface="Calibri"/>
              </a:rPr>
              <a:t>värdena</a:t>
            </a:r>
            <a:r>
              <a:rPr lang="en-US">
                <a:cs typeface="Calibri"/>
              </a:rPr>
              <a:t> för username </a:t>
            </a:r>
            <a:r>
              <a:rPr lang="en-US" err="1">
                <a:cs typeface="Calibri"/>
              </a:rPr>
              <a:t>och</a:t>
            </a:r>
            <a:r>
              <a:rPr lang="en-US">
                <a:cs typeface="Calibri"/>
              </a:rPr>
              <a:t> password </a:t>
            </a:r>
            <a:r>
              <a:rPr lang="en-US" err="1">
                <a:cs typeface="Calibri"/>
              </a:rPr>
              <a:t>och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skickar</a:t>
            </a:r>
            <a:r>
              <a:rPr lang="en-US">
                <a:cs typeface="Calibri"/>
              </a:rPr>
              <a:t> dessa </a:t>
            </a:r>
            <a:r>
              <a:rPr lang="en-US" err="1">
                <a:cs typeface="Calibri"/>
              </a:rPr>
              <a:t>vidare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LoginRequest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loginDto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rad 50. 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A21A3-C31F-4EB9-AB1B-173B742C8FEE}" type="slidenum"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3767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Längre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upp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samma</a:t>
            </a:r>
            <a:r>
              <a:rPr lang="en-US">
                <a:cs typeface="Calibri"/>
              </a:rPr>
              <a:t> Login-</a:t>
            </a:r>
            <a:r>
              <a:rPr lang="en-US" err="1">
                <a:cs typeface="Calibri"/>
              </a:rPr>
              <a:t>sida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så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körs</a:t>
            </a:r>
            <a:r>
              <a:rPr lang="en-US">
                <a:cs typeface="Calibri"/>
              </a:rPr>
              <a:t> login-</a:t>
            </a:r>
            <a:r>
              <a:rPr lang="en-US" err="1">
                <a:cs typeface="Calibri"/>
              </a:rPr>
              <a:t>funktionen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tar </a:t>
            </a:r>
            <a:r>
              <a:rPr lang="en-US" err="1">
                <a:cs typeface="Calibri"/>
              </a:rPr>
              <a:t>värdena</a:t>
            </a:r>
            <a:r>
              <a:rPr lang="en-US">
                <a:cs typeface="Calibri"/>
              </a:rPr>
              <a:t> för username </a:t>
            </a:r>
            <a:r>
              <a:rPr lang="en-US" err="1">
                <a:cs typeface="Calibri"/>
              </a:rPr>
              <a:t>och</a:t>
            </a:r>
            <a:r>
              <a:rPr lang="en-US">
                <a:cs typeface="Calibri"/>
              </a:rPr>
              <a:t> password </a:t>
            </a:r>
            <a:r>
              <a:rPr lang="en-US" err="1">
                <a:cs typeface="Calibri"/>
              </a:rPr>
              <a:t>och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skickar</a:t>
            </a:r>
            <a:r>
              <a:rPr lang="en-US">
                <a:cs typeface="Calibri"/>
              </a:rPr>
              <a:t> dessa </a:t>
            </a:r>
            <a:r>
              <a:rPr lang="en-US" err="1">
                <a:cs typeface="Calibri"/>
              </a:rPr>
              <a:t>vidare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LoginRequest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loginDto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rad 50. 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A21A3-C31F-4EB9-AB1B-173B742C8FEE}" type="slidenum"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84637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Längre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upp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samma</a:t>
            </a:r>
            <a:r>
              <a:rPr lang="en-US">
                <a:cs typeface="Calibri"/>
              </a:rPr>
              <a:t> Login-</a:t>
            </a:r>
            <a:r>
              <a:rPr lang="en-US" err="1">
                <a:cs typeface="Calibri"/>
              </a:rPr>
              <a:t>sida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så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körs</a:t>
            </a:r>
            <a:r>
              <a:rPr lang="en-US">
                <a:cs typeface="Calibri"/>
              </a:rPr>
              <a:t> login-</a:t>
            </a:r>
            <a:r>
              <a:rPr lang="en-US" err="1">
                <a:cs typeface="Calibri"/>
              </a:rPr>
              <a:t>funktionen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tar </a:t>
            </a:r>
            <a:r>
              <a:rPr lang="en-US" err="1">
                <a:cs typeface="Calibri"/>
              </a:rPr>
              <a:t>värdena</a:t>
            </a:r>
            <a:r>
              <a:rPr lang="en-US">
                <a:cs typeface="Calibri"/>
              </a:rPr>
              <a:t> för username </a:t>
            </a:r>
            <a:r>
              <a:rPr lang="en-US" err="1">
                <a:cs typeface="Calibri"/>
              </a:rPr>
              <a:t>och</a:t>
            </a:r>
            <a:r>
              <a:rPr lang="en-US">
                <a:cs typeface="Calibri"/>
              </a:rPr>
              <a:t> password </a:t>
            </a:r>
            <a:r>
              <a:rPr lang="en-US" err="1">
                <a:cs typeface="Calibri"/>
              </a:rPr>
              <a:t>och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skickar</a:t>
            </a:r>
            <a:r>
              <a:rPr lang="en-US">
                <a:cs typeface="Calibri"/>
              </a:rPr>
              <a:t> dessa </a:t>
            </a:r>
            <a:r>
              <a:rPr lang="en-US" err="1">
                <a:cs typeface="Calibri"/>
              </a:rPr>
              <a:t>vidare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LoginRequest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loginDto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rad 50. 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A21A3-C31F-4EB9-AB1B-173B742C8FEE}" type="slidenum"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3244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Längre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upp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samma</a:t>
            </a:r>
            <a:r>
              <a:rPr lang="en-US">
                <a:cs typeface="Calibri"/>
              </a:rPr>
              <a:t> Login-</a:t>
            </a:r>
            <a:r>
              <a:rPr lang="en-US" err="1">
                <a:cs typeface="Calibri"/>
              </a:rPr>
              <a:t>sida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så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körs</a:t>
            </a:r>
            <a:r>
              <a:rPr lang="en-US">
                <a:cs typeface="Calibri"/>
              </a:rPr>
              <a:t> login-</a:t>
            </a:r>
            <a:r>
              <a:rPr lang="en-US" err="1">
                <a:cs typeface="Calibri"/>
              </a:rPr>
              <a:t>funktionen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tar </a:t>
            </a:r>
            <a:r>
              <a:rPr lang="en-US" err="1">
                <a:cs typeface="Calibri"/>
              </a:rPr>
              <a:t>värdena</a:t>
            </a:r>
            <a:r>
              <a:rPr lang="en-US">
                <a:cs typeface="Calibri"/>
              </a:rPr>
              <a:t> för username </a:t>
            </a:r>
            <a:r>
              <a:rPr lang="en-US" err="1">
                <a:cs typeface="Calibri"/>
              </a:rPr>
              <a:t>och</a:t>
            </a:r>
            <a:r>
              <a:rPr lang="en-US">
                <a:cs typeface="Calibri"/>
              </a:rPr>
              <a:t> password </a:t>
            </a:r>
            <a:r>
              <a:rPr lang="en-US" err="1">
                <a:cs typeface="Calibri"/>
              </a:rPr>
              <a:t>och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skickar</a:t>
            </a:r>
            <a:r>
              <a:rPr lang="en-US">
                <a:cs typeface="Calibri"/>
              </a:rPr>
              <a:t> dessa </a:t>
            </a:r>
            <a:r>
              <a:rPr lang="en-US" err="1">
                <a:cs typeface="Calibri"/>
              </a:rPr>
              <a:t>vidare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LoginRequest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loginDto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rad 50. 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A21A3-C31F-4EB9-AB1B-173B742C8FEE}" type="slidenum"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57686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Längre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upp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samma</a:t>
            </a:r>
            <a:r>
              <a:rPr lang="en-US">
                <a:cs typeface="Calibri"/>
              </a:rPr>
              <a:t> Login-</a:t>
            </a:r>
            <a:r>
              <a:rPr lang="en-US" err="1">
                <a:cs typeface="Calibri"/>
              </a:rPr>
              <a:t>sida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så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körs</a:t>
            </a:r>
            <a:r>
              <a:rPr lang="en-US">
                <a:cs typeface="Calibri"/>
              </a:rPr>
              <a:t> login-</a:t>
            </a:r>
            <a:r>
              <a:rPr lang="en-US" err="1">
                <a:cs typeface="Calibri"/>
              </a:rPr>
              <a:t>funktionen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där</a:t>
            </a:r>
          </a:p>
          <a:p>
            <a:r>
              <a:rPr lang="en-US" err="1"/>
              <a:t>Eventet</a:t>
            </a:r>
            <a:r>
              <a:rPr lang="en-US"/>
              <a:t> “Login”, </a:t>
            </a:r>
            <a:r>
              <a:rPr lang="en-US" err="1"/>
              <a:t>deklareras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rad 42. Det </a:t>
            </a:r>
            <a:r>
              <a:rPr lang="en-US" err="1"/>
              <a:t>är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Arrow function,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börjar</a:t>
            </a:r>
            <a:r>
              <a:rPr lang="en-US"/>
              <a:t> med </a:t>
            </a:r>
            <a:r>
              <a:rPr lang="en-US" err="1"/>
              <a:t>att</a:t>
            </a:r>
            <a:r>
              <a:rPr lang="en-US"/>
              <a:t> </a:t>
            </a:r>
            <a:r>
              <a:rPr lang="en-US" err="1"/>
              <a:t>event.preventDefault</a:t>
            </a:r>
            <a:r>
              <a:rPr lang="en-US"/>
              <a:t>() </a:t>
            </a:r>
            <a:r>
              <a:rPr lang="en-US" err="1"/>
              <a:t>anropas</a:t>
            </a:r>
            <a:r>
              <a:rPr lang="en-US"/>
              <a:t>, </a:t>
            </a:r>
            <a:r>
              <a:rPr lang="en-US" err="1"/>
              <a:t>vilket</a:t>
            </a:r>
            <a:r>
              <a:rPr lang="en-US"/>
              <a:t> </a:t>
            </a:r>
            <a:r>
              <a:rPr lang="en-US" err="1"/>
              <a:t>gör</a:t>
            </a:r>
            <a:r>
              <a:rPr lang="en-US"/>
              <a:t> </a:t>
            </a:r>
            <a:r>
              <a:rPr lang="en-US" err="1"/>
              <a:t>att</a:t>
            </a:r>
            <a:r>
              <a:rPr lang="en-US"/>
              <a:t> </a:t>
            </a:r>
            <a:r>
              <a:rPr lang="en-US" err="1"/>
              <a:t>standardfunktioner</a:t>
            </a:r>
            <a:r>
              <a:rPr lang="en-US"/>
              <a:t> </a:t>
            </a:r>
            <a:r>
              <a:rPr lang="en-US" err="1"/>
              <a:t>inte</a:t>
            </a:r>
            <a:r>
              <a:rPr lang="en-US"/>
              <a:t> </a:t>
            </a:r>
            <a:r>
              <a:rPr lang="en-US" err="1"/>
              <a:t>anropas</a:t>
            </a:r>
            <a:r>
              <a:rPr lang="en-US"/>
              <a:t>. </a:t>
            </a:r>
            <a:br>
              <a:rPr lang="en-US">
                <a:cs typeface="+mn-lt"/>
              </a:rPr>
            </a:br>
            <a:r>
              <a:rPr lang="en-US" err="1"/>
              <a:t>På</a:t>
            </a:r>
            <a:r>
              <a:rPr lang="en-US"/>
              <a:t> rad 45 </a:t>
            </a:r>
            <a:r>
              <a:rPr lang="en-US" err="1"/>
              <a:t>skapas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variabel</a:t>
            </a:r>
            <a:r>
              <a:rPr lang="en-US"/>
              <a:t> </a:t>
            </a:r>
            <a:r>
              <a:rPr lang="en-US" err="1"/>
              <a:t>loginDto</a:t>
            </a:r>
            <a:r>
              <a:rPr lang="en-US"/>
              <a:t> för </a:t>
            </a:r>
            <a:r>
              <a:rPr lang="en-US" err="1"/>
              <a:t>att</a:t>
            </a:r>
            <a:r>
              <a:rPr lang="en-US"/>
              <a:t> </a:t>
            </a:r>
            <a:r>
              <a:rPr lang="en-US" err="1"/>
              <a:t>lagra</a:t>
            </a:r>
            <a:r>
              <a:rPr lang="en-US"/>
              <a:t> </a:t>
            </a:r>
            <a:r>
              <a:rPr lang="en-US" err="1"/>
              <a:t>användarnamn</a:t>
            </a:r>
            <a:r>
              <a:rPr lang="en-US"/>
              <a:t> </a:t>
            </a:r>
            <a:r>
              <a:rPr lang="en-US" err="1"/>
              <a:t>och</a:t>
            </a:r>
            <a:r>
              <a:rPr lang="en-US"/>
              <a:t> </a:t>
            </a:r>
            <a:r>
              <a:rPr lang="en-US" err="1"/>
              <a:t>lösenord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rad 54 </a:t>
            </a:r>
            <a:r>
              <a:rPr lang="en-US" err="1"/>
              <a:t>används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importerad</a:t>
            </a:r>
            <a:r>
              <a:rPr lang="en-US"/>
              <a:t> </a:t>
            </a:r>
            <a:r>
              <a:rPr lang="en-US" err="1"/>
              <a:t>funktion</a:t>
            </a:r>
            <a:r>
              <a:rPr lang="en-US"/>
              <a:t> </a:t>
            </a:r>
            <a:r>
              <a:rPr lang="en-US" err="1"/>
              <a:t>från</a:t>
            </a:r>
            <a:r>
              <a:rPr lang="en-US"/>
              <a:t> ../service/Authentication, </a:t>
            </a:r>
            <a:r>
              <a:rPr lang="en-US" err="1"/>
              <a:t>som</a:t>
            </a:r>
            <a:r>
              <a:rPr lang="en-US"/>
              <a:t> tar </a:t>
            </a:r>
            <a:r>
              <a:rPr lang="en-US" err="1"/>
              <a:t>emot</a:t>
            </a:r>
            <a:r>
              <a:rPr lang="en-US"/>
              <a:t> </a:t>
            </a:r>
            <a:r>
              <a:rPr lang="en-US" err="1"/>
              <a:t>loginDto</a:t>
            </a:r>
            <a:r>
              <a:rPr lang="en-US"/>
              <a:t> </a:t>
            </a:r>
            <a:r>
              <a:rPr lang="en-US" err="1"/>
              <a:t>objektet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parameter. </a:t>
            </a:r>
            <a:endParaRPr lang="en-US">
              <a:cs typeface="Calibri"/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A21A3-C31F-4EB9-AB1B-173B742C8FEE}" type="slidenum"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0229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err="1"/>
              <a:t>LoginRequest</a:t>
            </a:r>
            <a:r>
              <a:rPr lang="en-US"/>
              <a:t> </a:t>
            </a:r>
            <a:r>
              <a:rPr lang="en-US" err="1"/>
              <a:t>deklareras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rad 11. Den </a:t>
            </a:r>
            <a:r>
              <a:rPr lang="en-US" err="1"/>
              <a:t>visar</a:t>
            </a:r>
            <a:r>
              <a:rPr lang="en-US"/>
              <a:t> </a:t>
            </a:r>
            <a:r>
              <a:rPr lang="en-US" err="1"/>
              <a:t>att</a:t>
            </a:r>
            <a:r>
              <a:rPr lang="en-US"/>
              <a:t> den tar </a:t>
            </a:r>
            <a:r>
              <a:rPr lang="en-US" err="1"/>
              <a:t>emot</a:t>
            </a:r>
            <a:r>
              <a:rPr lang="en-US"/>
              <a:t> </a:t>
            </a:r>
            <a:r>
              <a:rPr lang="en-US" err="1"/>
              <a:t>ett</a:t>
            </a:r>
            <a:r>
              <a:rPr lang="en-US"/>
              <a:t> </a:t>
            </a:r>
            <a:r>
              <a:rPr lang="en-US" err="1"/>
              <a:t>dto</a:t>
            </a:r>
            <a:r>
              <a:rPr lang="en-US"/>
              <a:t>(Data Transfer Object),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har</a:t>
            </a:r>
            <a:r>
              <a:rPr lang="en-US"/>
              <a:t> </a:t>
            </a:r>
            <a:r>
              <a:rPr lang="en-US" err="1"/>
              <a:t>ILoginDto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interface (den ska ha </a:t>
            </a:r>
            <a:r>
              <a:rPr lang="en-US" err="1"/>
              <a:t>samma</a:t>
            </a:r>
            <a:r>
              <a:rPr lang="en-US"/>
              <a:t> schema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specificeras</a:t>
            </a:r>
            <a:r>
              <a:rPr lang="en-US"/>
              <a:t> I interface-</a:t>
            </a:r>
            <a:r>
              <a:rPr lang="en-US" err="1"/>
              <a:t>deklarationen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görs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rad 6. </a:t>
            </a:r>
            <a:endParaRPr lang="sv-SE"/>
          </a:p>
          <a:p>
            <a:pPr marL="285750" indent="-285750">
              <a:buFont typeface="Arial"/>
              <a:buChar char="•"/>
            </a:pPr>
            <a:r>
              <a:rPr lang="en-US" err="1"/>
              <a:t>På</a:t>
            </a:r>
            <a:r>
              <a:rPr lang="en-US"/>
              <a:t> rad 12 </a:t>
            </a:r>
            <a:r>
              <a:rPr lang="en-US" err="1"/>
              <a:t>deklareras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variabel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skickar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post-request med </a:t>
            </a:r>
            <a:r>
              <a:rPr lang="en-US" err="1"/>
              <a:t>hjälp</a:t>
            </a:r>
            <a:r>
              <a:rPr lang="en-US"/>
              <a:t> av Axios. Axios </a:t>
            </a:r>
            <a:r>
              <a:rPr lang="en-US" err="1"/>
              <a:t>är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promise based</a:t>
            </a:r>
            <a:r>
              <a:rPr lang="en-US">
                <a:hlinkClick r:id="rId3"/>
              </a:rPr>
              <a:t>[1]</a:t>
            </a:r>
            <a:r>
              <a:rPr lang="en-US"/>
              <a:t> HTTP-</a:t>
            </a:r>
            <a:r>
              <a:rPr lang="en-US" err="1"/>
              <a:t>klient</a:t>
            </a:r>
            <a:r>
              <a:rPr lang="en-US"/>
              <a:t> för </a:t>
            </a:r>
            <a:r>
              <a:rPr lang="en-US" err="1"/>
              <a:t>webbläsaren</a:t>
            </a:r>
            <a:r>
              <a:rPr lang="en-US"/>
              <a:t> </a:t>
            </a:r>
            <a:r>
              <a:rPr lang="en-US" err="1"/>
              <a:t>och</a:t>
            </a:r>
            <a:r>
              <a:rPr lang="en-US"/>
              <a:t> node.js. Axios </a:t>
            </a:r>
            <a:r>
              <a:rPr lang="en-US" err="1"/>
              <a:t>gör</a:t>
            </a:r>
            <a:r>
              <a:rPr lang="en-US"/>
              <a:t> det </a:t>
            </a:r>
            <a:r>
              <a:rPr lang="en-US" err="1"/>
              <a:t>enkelt</a:t>
            </a:r>
            <a:r>
              <a:rPr lang="en-US"/>
              <a:t> </a:t>
            </a:r>
            <a:r>
              <a:rPr lang="en-US" err="1"/>
              <a:t>att</a:t>
            </a:r>
            <a:r>
              <a:rPr lang="en-US"/>
              <a:t> </a:t>
            </a:r>
            <a:r>
              <a:rPr lang="en-US" err="1"/>
              <a:t>skicka</a:t>
            </a:r>
            <a:r>
              <a:rPr lang="en-US"/>
              <a:t> </a:t>
            </a:r>
            <a:r>
              <a:rPr lang="en-US" err="1"/>
              <a:t>asynkrona</a:t>
            </a:r>
            <a:r>
              <a:rPr lang="en-US"/>
              <a:t> HTTP-</a:t>
            </a:r>
            <a:r>
              <a:rPr lang="en-US" err="1"/>
              <a:t>förfrågningar</a:t>
            </a:r>
            <a:r>
              <a:rPr lang="en-US"/>
              <a:t> till REST-</a:t>
            </a:r>
            <a:r>
              <a:rPr lang="en-US" err="1"/>
              <a:t>slutpunkter</a:t>
            </a:r>
            <a:r>
              <a:rPr lang="en-US"/>
              <a:t> </a:t>
            </a:r>
            <a:r>
              <a:rPr lang="en-US" err="1"/>
              <a:t>och</a:t>
            </a:r>
            <a:r>
              <a:rPr lang="en-US"/>
              <a:t> </a:t>
            </a:r>
            <a:r>
              <a:rPr lang="en-US" err="1"/>
              <a:t>utföra</a:t>
            </a:r>
            <a:r>
              <a:rPr lang="en-US"/>
              <a:t> CRUD-</a:t>
            </a:r>
            <a:r>
              <a:rPr lang="en-US" err="1"/>
              <a:t>operationer</a:t>
            </a:r>
            <a:r>
              <a:rPr lang="en-US"/>
              <a:t>. </a:t>
            </a:r>
            <a:br>
              <a:rPr lang="en-US">
                <a:cs typeface="+mn-lt"/>
              </a:rPr>
            </a:br>
            <a:r>
              <a:rPr lang="en-US"/>
              <a:t>Axios </a:t>
            </a:r>
            <a:r>
              <a:rPr lang="en-US" err="1"/>
              <a:t>genomför</a:t>
            </a:r>
            <a:r>
              <a:rPr lang="en-US"/>
              <a:t> </a:t>
            </a:r>
            <a:r>
              <a:rPr lang="en-US" err="1"/>
              <a:t>då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HTTP POST-</a:t>
            </a:r>
            <a:r>
              <a:rPr lang="en-US" err="1"/>
              <a:t>förfrågan</a:t>
            </a:r>
            <a:r>
              <a:rPr lang="en-US"/>
              <a:t> till </a:t>
            </a:r>
            <a:r>
              <a:rPr lang="en-US" err="1"/>
              <a:t>API-url:en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hämtats</a:t>
            </a:r>
            <a:r>
              <a:rPr lang="en-US"/>
              <a:t> </a:t>
            </a:r>
            <a:r>
              <a:rPr lang="en-US" err="1"/>
              <a:t>ur</a:t>
            </a:r>
            <a:r>
              <a:rPr lang="en-US"/>
              <a:t> </a:t>
            </a:r>
            <a:r>
              <a:rPr lang="en-US" err="1"/>
              <a:t>konstanten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rad 2, </a:t>
            </a:r>
            <a:r>
              <a:rPr lang="en-US" err="1"/>
              <a:t>samt</a:t>
            </a:r>
            <a:r>
              <a:rPr lang="en-US"/>
              <a:t> </a:t>
            </a:r>
            <a:r>
              <a:rPr lang="en-US" err="1"/>
              <a:t>går</a:t>
            </a:r>
            <a:r>
              <a:rPr lang="en-US"/>
              <a:t> till Backend-API </a:t>
            </a:r>
            <a:r>
              <a:rPr lang="en-US" err="1"/>
              <a:t>AuthenticationController</a:t>
            </a:r>
            <a:r>
              <a:rPr lang="en-US"/>
              <a:t> </a:t>
            </a:r>
            <a:r>
              <a:rPr lang="en-US" err="1"/>
              <a:t>samt</a:t>
            </a:r>
            <a:r>
              <a:rPr lang="en-US"/>
              <a:t> </a:t>
            </a:r>
            <a:r>
              <a:rPr lang="en-US" err="1"/>
              <a:t>metoden</a:t>
            </a:r>
            <a:r>
              <a:rPr lang="en-US"/>
              <a:t> login </a:t>
            </a:r>
            <a:r>
              <a:rPr lang="en-US" err="1"/>
              <a:t>och</a:t>
            </a:r>
            <a:r>
              <a:rPr lang="en-US"/>
              <a:t> </a:t>
            </a:r>
            <a:r>
              <a:rPr lang="en-US" err="1"/>
              <a:t>skickar</a:t>
            </a:r>
            <a:r>
              <a:rPr lang="en-US"/>
              <a:t> </a:t>
            </a:r>
            <a:r>
              <a:rPr lang="en-US" err="1"/>
              <a:t>då</a:t>
            </a:r>
            <a:r>
              <a:rPr lang="en-US"/>
              <a:t> med </a:t>
            </a:r>
            <a:r>
              <a:rPr lang="en-US" err="1"/>
              <a:t>datan</a:t>
            </a:r>
            <a:r>
              <a:rPr lang="en-US"/>
              <a:t> </a:t>
            </a:r>
            <a:r>
              <a:rPr lang="en-US" err="1"/>
              <a:t>från</a:t>
            </a:r>
            <a:r>
              <a:rPr lang="en-US"/>
              <a:t> </a:t>
            </a:r>
            <a:r>
              <a:rPr lang="en-US" err="1"/>
              <a:t>inloggnings</a:t>
            </a:r>
            <a:r>
              <a:rPr lang="en-US"/>
              <a:t> </a:t>
            </a:r>
            <a:r>
              <a:rPr lang="en-US" err="1"/>
              <a:t>formuläret</a:t>
            </a:r>
            <a:r>
              <a:rPr lang="en-US"/>
              <a:t>, via </a:t>
            </a:r>
            <a:r>
              <a:rPr lang="en-US" err="1"/>
              <a:t>dess</a:t>
            </a:r>
            <a:r>
              <a:rPr lang="en-US"/>
              <a:t> </a:t>
            </a:r>
            <a:r>
              <a:rPr lang="en-US" err="1"/>
              <a:t>specificerade</a:t>
            </a:r>
            <a:r>
              <a:rPr lang="en-US"/>
              <a:t> DTO.</a:t>
            </a:r>
            <a:endParaRPr lang="sv-SE"/>
          </a:p>
          <a:p>
            <a:pPr marL="285750" indent="-285750">
              <a:buFont typeface="Arial"/>
              <a:buChar char="•"/>
            </a:pPr>
            <a:r>
              <a:rPr lang="en-US" err="1"/>
              <a:t>På</a:t>
            </a:r>
            <a:r>
              <a:rPr lang="en-US"/>
              <a:t> rad 13 </a:t>
            </a:r>
            <a:r>
              <a:rPr lang="en-US" err="1"/>
              <a:t>returneras</a:t>
            </a:r>
            <a:r>
              <a:rPr lang="en-US"/>
              <a:t> sedan </a:t>
            </a:r>
            <a:r>
              <a:rPr lang="en-US" err="1"/>
              <a:t>requesten</a:t>
            </a:r>
            <a:r>
              <a:rPr lang="en-US"/>
              <a:t>. </a:t>
            </a:r>
            <a:r>
              <a:rPr lang="en-US" err="1"/>
              <a:t>På</a:t>
            </a:r>
            <a:r>
              <a:rPr lang="en-US"/>
              <a:t> rad 14 </a:t>
            </a:r>
            <a:r>
              <a:rPr lang="en-US" err="1"/>
              <a:t>utförs</a:t>
            </a:r>
            <a:r>
              <a:rPr lang="en-US"/>
              <a:t> dot notation(</a:t>
            </a:r>
            <a:r>
              <a:rPr lang="en-US" err="1"/>
              <a:t>punktnotation</a:t>
            </a:r>
            <a:r>
              <a:rPr lang="en-US"/>
              <a:t>) för </a:t>
            </a:r>
            <a:r>
              <a:rPr lang="en-US" err="1"/>
              <a:t>att</a:t>
            </a:r>
            <a:r>
              <a:rPr lang="en-US"/>
              <a:t> </a:t>
            </a:r>
            <a:r>
              <a:rPr lang="en-US" err="1"/>
              <a:t>få</a:t>
            </a:r>
            <a:r>
              <a:rPr lang="en-US"/>
              <a:t> </a:t>
            </a:r>
            <a:r>
              <a:rPr lang="en-US" err="1"/>
              <a:t>fram</a:t>
            </a:r>
            <a:r>
              <a:rPr lang="en-US"/>
              <a:t> </a:t>
            </a:r>
            <a:r>
              <a:rPr lang="en-US" err="1"/>
              <a:t>svaret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den </a:t>
            </a:r>
            <a:r>
              <a:rPr lang="en-US" err="1"/>
              <a:t>förfrågan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utfördes</a:t>
            </a:r>
            <a:r>
              <a:rPr lang="en-US"/>
              <a:t>, </a:t>
            </a:r>
            <a:r>
              <a:rPr lang="en-US" err="1"/>
              <a:t>genom</a:t>
            </a:r>
            <a:r>
              <a:rPr lang="en-US"/>
              <a:t> </a:t>
            </a:r>
            <a:r>
              <a:rPr lang="en-US" err="1"/>
              <a:t>att</a:t>
            </a:r>
            <a:r>
              <a:rPr lang="en-US"/>
              <a:t> </a:t>
            </a:r>
            <a:r>
              <a:rPr lang="en-US" err="1"/>
              <a:t>hämta</a:t>
            </a:r>
            <a:r>
              <a:rPr lang="en-US"/>
              <a:t> </a:t>
            </a:r>
            <a:r>
              <a:rPr lang="en-US" err="1"/>
              <a:t>datan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tillhör</a:t>
            </a:r>
            <a:r>
              <a:rPr lang="en-US"/>
              <a:t> </a:t>
            </a:r>
            <a:r>
              <a:rPr lang="en-US" err="1"/>
              <a:t>svaret</a:t>
            </a:r>
            <a:r>
              <a:rPr lang="en-US"/>
              <a:t>. </a:t>
            </a:r>
            <a:r>
              <a:rPr lang="en-US" err="1"/>
              <a:t>På</a:t>
            </a:r>
            <a:r>
              <a:rPr lang="en-US"/>
              <a:t> rad 15, om det </a:t>
            </a:r>
            <a:r>
              <a:rPr lang="en-US" err="1"/>
              <a:t>blir</a:t>
            </a:r>
            <a:r>
              <a:rPr lang="en-US"/>
              <a:t> </a:t>
            </a:r>
            <a:r>
              <a:rPr lang="en-US" err="1"/>
              <a:t>något</a:t>
            </a:r>
            <a:r>
              <a:rPr lang="en-US"/>
              <a:t> </a:t>
            </a:r>
            <a:r>
              <a:rPr lang="en-US" err="1"/>
              <a:t>fel</a:t>
            </a:r>
            <a:r>
              <a:rPr lang="en-US"/>
              <a:t>, </a:t>
            </a:r>
            <a:r>
              <a:rPr lang="en-US" err="1"/>
              <a:t>fångas</a:t>
            </a:r>
            <a:r>
              <a:rPr lang="en-US"/>
              <a:t> det </a:t>
            </a:r>
            <a:r>
              <a:rPr lang="en-US" err="1"/>
              <a:t>och</a:t>
            </a:r>
            <a:r>
              <a:rPr lang="en-US"/>
              <a:t> </a:t>
            </a:r>
            <a:r>
              <a:rPr lang="en-US" err="1"/>
              <a:t>ett</a:t>
            </a:r>
            <a:r>
              <a:rPr lang="en-US"/>
              <a:t> </a:t>
            </a:r>
            <a:r>
              <a:rPr lang="en-US" i="1"/>
              <a:t>rejected promise</a:t>
            </a:r>
            <a:r>
              <a:rPr lang="en-US"/>
              <a:t> </a:t>
            </a:r>
            <a:r>
              <a:rPr lang="en-US" err="1"/>
              <a:t>returneras</a:t>
            </a:r>
            <a:r>
              <a:rPr lang="en-US"/>
              <a:t>. 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endParaRPr lang="en-US"/>
          </a:p>
          <a:p>
            <a:br>
              <a:rPr lang="en-US"/>
            </a:br>
            <a:br>
              <a:rPr lang="en-US"/>
            </a:br>
            <a:endParaRPr lang="en-US"/>
          </a:p>
          <a:p>
            <a:r>
              <a:rPr lang="en-US">
                <a:hlinkClick r:id="rId4"/>
              </a:rPr>
              <a:t>[1]</a:t>
            </a:r>
            <a:r>
              <a:rPr lang="en-US"/>
              <a:t> Planned based </a:t>
            </a:r>
            <a:r>
              <a:rPr lang="en-US" err="1"/>
              <a:t>innebär</a:t>
            </a:r>
            <a:r>
              <a:rPr lang="en-US"/>
              <a:t> </a:t>
            </a:r>
            <a:r>
              <a:rPr lang="en-US" err="1"/>
              <a:t>att</a:t>
            </a:r>
            <a:r>
              <a:rPr lang="en-US"/>
              <a:t> </a:t>
            </a:r>
            <a:r>
              <a:rPr lang="en-US" err="1"/>
              <a:t>slutförandet</a:t>
            </a:r>
            <a:r>
              <a:rPr lang="en-US"/>
              <a:t> (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misslyckandet</a:t>
            </a:r>
            <a:r>
              <a:rPr lang="en-US"/>
              <a:t>) av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asynkron</a:t>
            </a:r>
            <a:r>
              <a:rPr lang="en-US"/>
              <a:t> operation </a:t>
            </a:r>
            <a:r>
              <a:rPr lang="en-US" err="1"/>
              <a:t>alltid</a:t>
            </a:r>
            <a:r>
              <a:rPr lang="en-US"/>
              <a:t> </a:t>
            </a:r>
            <a:r>
              <a:rPr lang="en-US" err="1"/>
              <a:t>returnerar</a:t>
            </a:r>
            <a:r>
              <a:rPr lang="en-US"/>
              <a:t> </a:t>
            </a:r>
            <a:r>
              <a:rPr lang="en-US" err="1"/>
              <a:t>ett</a:t>
            </a:r>
            <a:r>
              <a:rPr lang="en-US"/>
              <a:t> </a:t>
            </a:r>
            <a:r>
              <a:rPr lang="en-US" err="1"/>
              <a:t>resulterande</a:t>
            </a:r>
            <a:r>
              <a:rPr lang="en-US"/>
              <a:t> </a:t>
            </a:r>
            <a:r>
              <a:rPr lang="en-US" err="1"/>
              <a:t>värde</a:t>
            </a:r>
            <a:r>
              <a:rPr lang="en-US"/>
              <a:t>. </a:t>
            </a:r>
            <a:r>
              <a:rPr lang="en-US">
                <a:hlinkClick r:id="rId5"/>
              </a:rPr>
              <a:t>https://developer.mozilla.org/en-US/docs/Web/JavaScript/Reference/Global_Objects/Promise</a:t>
            </a:r>
            <a:r>
              <a:rPr lang="en-US"/>
              <a:t> </a:t>
            </a:r>
            <a:endParaRPr lang="sv-SE"/>
          </a:p>
          <a:p>
            <a:r>
              <a:rPr lang="en-US"/>
              <a:t>  </a:t>
            </a:r>
            <a:endParaRPr lang="sv-SE">
              <a:cs typeface="Calibri"/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A21A3-C31F-4EB9-AB1B-173B742C8FEE}" type="slidenum"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314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/>
              <a:t>BACKEND. </a:t>
            </a:r>
            <a:r>
              <a:rPr lang="en-US" err="1"/>
              <a:t>Eftersom</a:t>
            </a:r>
            <a:r>
              <a:rPr lang="en-US"/>
              <a:t> vi nu </a:t>
            </a:r>
            <a:r>
              <a:rPr lang="en-US" err="1"/>
              <a:t>på</a:t>
            </a:r>
            <a:r>
              <a:rPr lang="en-US"/>
              <a:t> rad 12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steg</a:t>
            </a:r>
            <a:r>
              <a:rPr lang="en-US"/>
              <a:t> 4 </a:t>
            </a:r>
            <a:r>
              <a:rPr lang="en-US" err="1"/>
              <a:t>ovan</a:t>
            </a:r>
            <a:r>
              <a:rPr lang="en-US"/>
              <a:t>, </a:t>
            </a:r>
            <a:r>
              <a:rPr lang="en-US" err="1"/>
              <a:t>fick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request in till backend </a:t>
            </a:r>
            <a:r>
              <a:rPr lang="en-US" err="1"/>
              <a:t>API:t</a:t>
            </a:r>
            <a:r>
              <a:rPr lang="en-US"/>
              <a:t>, </a:t>
            </a:r>
            <a:r>
              <a:rPr lang="en-US" err="1"/>
              <a:t>så</a:t>
            </a:r>
            <a:r>
              <a:rPr lang="en-US"/>
              <a:t> ska vi </a:t>
            </a:r>
            <a:r>
              <a:rPr lang="en-US" err="1"/>
              <a:t>också</a:t>
            </a:r>
            <a:r>
              <a:rPr lang="en-US"/>
              <a:t> ta </a:t>
            </a:r>
            <a:r>
              <a:rPr lang="en-US" err="1"/>
              <a:t>och</a:t>
            </a:r>
            <a:r>
              <a:rPr lang="en-US"/>
              <a:t> </a:t>
            </a:r>
            <a:r>
              <a:rPr lang="en-US" err="1"/>
              <a:t>förklara</a:t>
            </a:r>
            <a:r>
              <a:rPr lang="en-US"/>
              <a:t> </a:t>
            </a:r>
            <a:r>
              <a:rPr lang="en-US" err="1"/>
              <a:t>vad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händer</a:t>
            </a:r>
            <a:r>
              <a:rPr lang="en-US"/>
              <a:t> </a:t>
            </a:r>
            <a:r>
              <a:rPr lang="en-US" err="1"/>
              <a:t>här</a:t>
            </a:r>
            <a:r>
              <a:rPr lang="en-US"/>
              <a:t>. </a:t>
            </a:r>
            <a:br>
              <a:rPr lang="en-US">
                <a:cs typeface="+mn-lt"/>
              </a:rPr>
            </a:br>
            <a:r>
              <a:rPr lang="en-US" err="1"/>
              <a:t>På</a:t>
            </a:r>
            <a:r>
              <a:rPr lang="en-US"/>
              <a:t> rad 14–15 </a:t>
            </a:r>
            <a:r>
              <a:rPr lang="en-US" err="1"/>
              <a:t>och</a:t>
            </a:r>
            <a:r>
              <a:rPr lang="en-US"/>
              <a:t> 28–29, </a:t>
            </a:r>
            <a:r>
              <a:rPr lang="en-US" err="1"/>
              <a:t>så</a:t>
            </a:r>
            <a:r>
              <a:rPr lang="en-US"/>
              <a:t> ser vi </a:t>
            </a:r>
            <a:r>
              <a:rPr lang="en-US" err="1"/>
              <a:t>hur</a:t>
            </a:r>
            <a:r>
              <a:rPr lang="en-US"/>
              <a:t> backends Route: “</a:t>
            </a:r>
            <a:r>
              <a:rPr lang="en-US" err="1"/>
              <a:t>api</a:t>
            </a:r>
            <a:r>
              <a:rPr lang="en-US"/>
              <a:t>/Authentication/Login” </a:t>
            </a:r>
            <a:r>
              <a:rPr lang="en-US" err="1"/>
              <a:t>är</a:t>
            </a:r>
            <a:r>
              <a:rPr lang="en-US"/>
              <a:t> den route/</a:t>
            </a:r>
            <a:r>
              <a:rPr lang="en-US" err="1"/>
              <a:t>url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blivit </a:t>
            </a:r>
            <a:r>
              <a:rPr lang="en-US" err="1"/>
              <a:t>anropad</a:t>
            </a:r>
            <a:r>
              <a:rPr lang="en-US"/>
              <a:t> via </a:t>
            </a:r>
            <a:r>
              <a:rPr lang="en-US" err="1"/>
              <a:t>ett</a:t>
            </a:r>
            <a:r>
              <a:rPr lang="en-US"/>
              <a:t> </a:t>
            </a:r>
            <a:r>
              <a:rPr lang="en-US" err="1"/>
              <a:t>HttpPost</a:t>
            </a:r>
            <a:r>
              <a:rPr lang="en-US"/>
              <a:t> </a:t>
            </a:r>
            <a:r>
              <a:rPr lang="en-US" err="1"/>
              <a:t>anrop</a:t>
            </a:r>
            <a:r>
              <a:rPr lang="en-US"/>
              <a:t> med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modell</a:t>
            </a:r>
            <a:r>
              <a:rPr lang="en-US"/>
              <a:t> av </a:t>
            </a:r>
            <a:r>
              <a:rPr lang="en-US" err="1"/>
              <a:t>typen</a:t>
            </a:r>
            <a:r>
              <a:rPr lang="en-US"/>
              <a:t> </a:t>
            </a:r>
            <a:r>
              <a:rPr lang="en-US" err="1"/>
              <a:t>LoginDto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data (se </a:t>
            </a:r>
            <a:r>
              <a:rPr lang="en-US" err="1"/>
              <a:t>steg</a:t>
            </a:r>
            <a:r>
              <a:rPr lang="en-US"/>
              <a:t> 7). </a:t>
            </a:r>
            <a:r>
              <a:rPr lang="en-US" err="1"/>
              <a:t>Därefter</a:t>
            </a:r>
            <a:r>
              <a:rPr lang="en-US"/>
              <a:t> </a:t>
            </a:r>
            <a:r>
              <a:rPr lang="en-US" err="1"/>
              <a:t>validerar</a:t>
            </a:r>
            <a:r>
              <a:rPr lang="en-US"/>
              <a:t> vi </a:t>
            </a:r>
            <a:r>
              <a:rPr lang="en-US" err="1"/>
              <a:t>datan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rad 31, </a:t>
            </a:r>
            <a:r>
              <a:rPr lang="en-US" err="1"/>
              <a:t>genom</a:t>
            </a:r>
            <a:r>
              <a:rPr lang="en-US"/>
              <a:t> </a:t>
            </a:r>
            <a:r>
              <a:rPr lang="en-US" err="1"/>
              <a:t>att</a:t>
            </a:r>
            <a:r>
              <a:rPr lang="en-US"/>
              <a:t> </a:t>
            </a:r>
            <a:r>
              <a:rPr lang="en-US" err="1"/>
              <a:t>kontrollera</a:t>
            </a:r>
            <a:r>
              <a:rPr lang="en-US"/>
              <a:t> </a:t>
            </a:r>
            <a:r>
              <a:rPr lang="en-US" err="1"/>
              <a:t>att</a:t>
            </a:r>
            <a:r>
              <a:rPr lang="en-US"/>
              <a:t> den </a:t>
            </a:r>
            <a:r>
              <a:rPr lang="en-US" err="1"/>
              <a:t>är</a:t>
            </a:r>
            <a:r>
              <a:rPr lang="en-US"/>
              <a:t> valid. </a:t>
            </a:r>
            <a:r>
              <a:rPr lang="en-US" err="1"/>
              <a:t>Skulle</a:t>
            </a:r>
            <a:r>
              <a:rPr lang="en-US"/>
              <a:t> den </a:t>
            </a:r>
            <a:r>
              <a:rPr lang="en-US" err="1"/>
              <a:t>inte</a:t>
            </a:r>
            <a:r>
              <a:rPr lang="en-US"/>
              <a:t> </a:t>
            </a:r>
            <a:r>
              <a:rPr lang="en-US" err="1"/>
              <a:t>vara</a:t>
            </a:r>
            <a:r>
              <a:rPr lang="en-US"/>
              <a:t> valid, </a:t>
            </a:r>
            <a:r>
              <a:rPr lang="en-US" err="1"/>
              <a:t>så</a:t>
            </a:r>
            <a:r>
              <a:rPr lang="en-US"/>
              <a:t> </a:t>
            </a:r>
            <a:r>
              <a:rPr lang="en-US" err="1"/>
              <a:t>returneras</a:t>
            </a:r>
            <a:r>
              <a:rPr lang="en-US"/>
              <a:t> </a:t>
            </a:r>
            <a:r>
              <a:rPr lang="en-US" err="1"/>
              <a:t>ett</a:t>
            </a:r>
            <a:r>
              <a:rPr lang="en-US"/>
              <a:t> HTTP 400 </a:t>
            </a:r>
            <a:r>
              <a:rPr lang="en-US" err="1"/>
              <a:t>BadRequest</a:t>
            </a:r>
            <a:r>
              <a:rPr lang="en-US"/>
              <a:t>, </a:t>
            </a:r>
            <a:r>
              <a:rPr lang="en-US" err="1"/>
              <a:t>på</a:t>
            </a:r>
            <a:r>
              <a:rPr lang="en-US"/>
              <a:t> rad 43 med </a:t>
            </a:r>
            <a:r>
              <a:rPr lang="en-US" err="1"/>
              <a:t>dto:ns</a:t>
            </a:r>
            <a:r>
              <a:rPr lang="en-US"/>
              <a:t> </a:t>
            </a:r>
            <a:r>
              <a:rPr lang="en-US" err="1"/>
              <a:t>valideringsfel</a:t>
            </a:r>
            <a:r>
              <a:rPr lang="en-US"/>
              <a:t>. </a:t>
            </a:r>
            <a:br>
              <a:rPr lang="en-US">
                <a:cs typeface="+mn-lt"/>
              </a:rPr>
            </a:br>
            <a:r>
              <a:rPr lang="en-US" err="1"/>
              <a:t>På</a:t>
            </a:r>
            <a:r>
              <a:rPr lang="en-US"/>
              <a:t> rad 33, </a:t>
            </a:r>
            <a:r>
              <a:rPr lang="en-US" err="1"/>
              <a:t>genomför</a:t>
            </a:r>
            <a:r>
              <a:rPr lang="en-US"/>
              <a:t> vi </a:t>
            </a:r>
            <a:r>
              <a:rPr lang="en-US" err="1"/>
              <a:t>själva</a:t>
            </a:r>
            <a:r>
              <a:rPr lang="en-US"/>
              <a:t> </a:t>
            </a:r>
            <a:r>
              <a:rPr lang="en-US" err="1"/>
              <a:t>anropet</a:t>
            </a:r>
            <a:r>
              <a:rPr lang="en-US"/>
              <a:t> mot backend via </a:t>
            </a:r>
            <a:r>
              <a:rPr lang="en-US" err="1"/>
              <a:t>vår</a:t>
            </a:r>
            <a:r>
              <a:rPr lang="en-US"/>
              <a:t> Unit of Work (_</a:t>
            </a:r>
            <a:r>
              <a:rPr lang="en-US" err="1"/>
              <a:t>uow</a:t>
            </a:r>
            <a:r>
              <a:rPr lang="en-US"/>
              <a:t>)  ,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anropar</a:t>
            </a:r>
            <a:r>
              <a:rPr lang="en-US"/>
              <a:t> </a:t>
            </a:r>
            <a:r>
              <a:rPr lang="en-US" err="1"/>
              <a:t>ApplivationUsers</a:t>
            </a:r>
            <a:r>
              <a:rPr lang="en-US"/>
              <a:t> </a:t>
            </a:r>
            <a:r>
              <a:rPr lang="en-US" err="1"/>
              <a:t>interfacet</a:t>
            </a:r>
            <a:r>
              <a:rPr lang="en-US"/>
              <a:t> </a:t>
            </a:r>
            <a:r>
              <a:rPr lang="en-US" err="1"/>
              <a:t>och</a:t>
            </a:r>
            <a:r>
              <a:rPr lang="en-US"/>
              <a:t> </a:t>
            </a:r>
            <a:r>
              <a:rPr lang="en-US" err="1"/>
              <a:t>dess</a:t>
            </a:r>
            <a:r>
              <a:rPr lang="en-US"/>
              <a:t> Login </a:t>
            </a:r>
            <a:r>
              <a:rPr lang="en-US" err="1"/>
              <a:t>metod</a:t>
            </a:r>
            <a:r>
              <a:rPr lang="en-US"/>
              <a:t>, med den </a:t>
            </a:r>
            <a:r>
              <a:rPr lang="en-US" err="1"/>
              <a:t>validerade</a:t>
            </a:r>
            <a:r>
              <a:rPr lang="en-US"/>
              <a:t> </a:t>
            </a:r>
            <a:r>
              <a:rPr lang="en-US" err="1"/>
              <a:t>dto:n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Om vi </a:t>
            </a:r>
            <a:r>
              <a:rPr lang="en-US" err="1"/>
              <a:t>fått</a:t>
            </a:r>
            <a:r>
              <a:rPr lang="en-US"/>
              <a:t> </a:t>
            </a:r>
            <a:r>
              <a:rPr lang="en-US" err="1"/>
              <a:t>tillbaka</a:t>
            </a:r>
            <a:r>
              <a:rPr lang="en-US"/>
              <a:t> “User not found” </a:t>
            </a:r>
            <a:r>
              <a:rPr lang="en-US" err="1"/>
              <a:t>eller</a:t>
            </a:r>
            <a:r>
              <a:rPr lang="en-US"/>
              <a:t> “Wrong password” </a:t>
            </a:r>
            <a:r>
              <a:rPr lang="en-US" err="1"/>
              <a:t>så</a:t>
            </a:r>
            <a:r>
              <a:rPr lang="en-US"/>
              <a:t> </a:t>
            </a:r>
            <a:r>
              <a:rPr lang="en-US" err="1"/>
              <a:t>returneras</a:t>
            </a:r>
            <a:r>
              <a:rPr lang="en-US"/>
              <a:t> HTTP 404 </a:t>
            </a:r>
            <a:r>
              <a:rPr lang="en-US" err="1"/>
              <a:t>NotFound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HTTP 400 </a:t>
            </a:r>
            <a:r>
              <a:rPr lang="en-US" err="1"/>
              <a:t>BadRequest</a:t>
            </a:r>
            <a:r>
              <a:rPr lang="en-US"/>
              <a:t>. </a:t>
            </a:r>
            <a:br>
              <a:rPr lang="en-US">
                <a:cs typeface="+mn-lt"/>
              </a:rPr>
            </a:br>
            <a:r>
              <a:rPr lang="en-US" err="1"/>
              <a:t>Här</a:t>
            </a:r>
            <a:r>
              <a:rPr lang="en-US"/>
              <a:t> vi </a:t>
            </a:r>
            <a:r>
              <a:rPr lang="en-US" err="1"/>
              <a:t>däremot</a:t>
            </a:r>
            <a:r>
              <a:rPr lang="en-US"/>
              <a:t> </a:t>
            </a:r>
            <a:r>
              <a:rPr lang="en-US" err="1"/>
              <a:t>fått</a:t>
            </a:r>
            <a:r>
              <a:rPr lang="en-US"/>
              <a:t> </a:t>
            </a:r>
            <a:r>
              <a:rPr lang="en-US" err="1"/>
              <a:t>tillbaka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korrekt</a:t>
            </a:r>
            <a:r>
              <a:rPr lang="en-US"/>
              <a:t> user </a:t>
            </a:r>
            <a:r>
              <a:rPr lang="en-US" err="1"/>
              <a:t>på</a:t>
            </a:r>
            <a:r>
              <a:rPr lang="en-US"/>
              <a:t> rad 33, </a:t>
            </a:r>
            <a:r>
              <a:rPr lang="en-US" err="1"/>
              <a:t>så</a:t>
            </a:r>
            <a:r>
              <a:rPr lang="en-US"/>
              <a:t> </a:t>
            </a:r>
            <a:r>
              <a:rPr lang="en-US" err="1"/>
              <a:t>körs</a:t>
            </a:r>
            <a:r>
              <a:rPr lang="en-US"/>
              <a:t> </a:t>
            </a:r>
            <a:r>
              <a:rPr lang="en-US" err="1"/>
              <a:t>metoden</a:t>
            </a:r>
            <a:r>
              <a:rPr lang="en-US"/>
              <a:t> </a:t>
            </a:r>
            <a:r>
              <a:rPr lang="en-US" err="1"/>
              <a:t>CreateApiToken</a:t>
            </a:r>
            <a:r>
              <a:rPr lang="en-US"/>
              <a:t>(med den </a:t>
            </a:r>
            <a:r>
              <a:rPr lang="en-US" err="1"/>
              <a:t>korreta</a:t>
            </a:r>
            <a:r>
              <a:rPr lang="en-US"/>
              <a:t> user), </a:t>
            </a:r>
            <a:r>
              <a:rPr lang="en-US" err="1"/>
              <a:t>samt</a:t>
            </a:r>
            <a:r>
              <a:rPr lang="en-US"/>
              <a:t> </a:t>
            </a:r>
            <a:r>
              <a:rPr lang="en-US" err="1"/>
              <a:t>därefter</a:t>
            </a:r>
            <a:r>
              <a:rPr lang="en-US"/>
              <a:t> </a:t>
            </a:r>
            <a:r>
              <a:rPr lang="en-US" err="1"/>
              <a:t>returneras</a:t>
            </a:r>
            <a:r>
              <a:rPr lang="en-US"/>
              <a:t> </a:t>
            </a:r>
            <a:r>
              <a:rPr lang="en-US" err="1"/>
              <a:t>ett</a:t>
            </a:r>
            <a:r>
              <a:rPr lang="en-US"/>
              <a:t> HTTP 200 OK, med den </a:t>
            </a:r>
            <a:r>
              <a:rPr lang="en-US" err="1"/>
              <a:t>skapade</a:t>
            </a:r>
            <a:r>
              <a:rPr lang="en-US"/>
              <a:t> </a:t>
            </a:r>
            <a:r>
              <a:rPr lang="en-US" err="1"/>
              <a:t>jwtToken</a:t>
            </a:r>
            <a:r>
              <a:rPr lang="en-US"/>
              <a:t>.</a:t>
            </a:r>
            <a:endParaRPr lang="sv-SE"/>
          </a:p>
          <a:p>
            <a:endParaRPr lang="en-US">
              <a:cs typeface="Calibri"/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A21A3-C31F-4EB9-AB1B-173B742C8FEE}" type="slidenum"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40432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/>
              <a:t>Kollar vi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denna</a:t>
            </a:r>
            <a:r>
              <a:rPr lang="en-US"/>
              <a:t> </a:t>
            </a:r>
            <a:r>
              <a:rPr lang="en-US" err="1"/>
              <a:t>LoginDto</a:t>
            </a:r>
            <a:r>
              <a:rPr lang="en-US"/>
              <a:t>, </a:t>
            </a:r>
            <a:r>
              <a:rPr lang="en-US" err="1"/>
              <a:t>så</a:t>
            </a:r>
            <a:r>
              <a:rPr lang="en-US"/>
              <a:t> ser vi </a:t>
            </a:r>
            <a:r>
              <a:rPr lang="en-US" err="1"/>
              <a:t>att</a:t>
            </a:r>
            <a:r>
              <a:rPr lang="en-US"/>
              <a:t> den </a:t>
            </a:r>
            <a:r>
              <a:rPr lang="en-US" err="1"/>
              <a:t>enbart</a:t>
            </a:r>
            <a:r>
              <a:rPr lang="en-US"/>
              <a:t> </a:t>
            </a:r>
            <a:r>
              <a:rPr lang="en-US" err="1"/>
              <a:t>innehåller</a:t>
            </a:r>
            <a:r>
              <a:rPr lang="en-US"/>
              <a:t> </a:t>
            </a:r>
            <a:r>
              <a:rPr lang="en-US" err="1"/>
              <a:t>UserName</a:t>
            </a:r>
            <a:r>
              <a:rPr lang="en-US"/>
              <a:t> </a:t>
            </a:r>
            <a:r>
              <a:rPr lang="en-US" err="1"/>
              <a:t>och</a:t>
            </a:r>
            <a:r>
              <a:rPr lang="en-US"/>
              <a:t> Password,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två</a:t>
            </a:r>
            <a:r>
              <a:rPr lang="en-US"/>
              <a:t> strings. </a:t>
            </a:r>
            <a:br>
              <a:rPr lang="en-US">
                <a:cs typeface="+mn-lt"/>
              </a:rPr>
            </a:br>
            <a:r>
              <a:rPr lang="en-US" err="1"/>
              <a:t>Då</a:t>
            </a:r>
            <a:r>
              <a:rPr lang="en-US"/>
              <a:t> vi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klass</a:t>
            </a:r>
            <a:r>
              <a:rPr lang="en-US"/>
              <a:t> (data transfer </a:t>
            </a:r>
            <a:r>
              <a:rPr lang="en-US" err="1"/>
              <a:t>objetet</a:t>
            </a:r>
            <a:r>
              <a:rPr lang="en-US"/>
              <a:t>),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specificera</a:t>
            </a:r>
            <a:r>
              <a:rPr lang="en-US"/>
              <a:t> </a:t>
            </a:r>
            <a:r>
              <a:rPr lang="en-US" err="1"/>
              <a:t>datavalidering</a:t>
            </a:r>
            <a:r>
              <a:rPr lang="en-US"/>
              <a:t> </a:t>
            </a:r>
            <a:r>
              <a:rPr lang="en-US" err="1"/>
              <a:t>också</a:t>
            </a:r>
            <a:r>
              <a:rPr lang="en-US"/>
              <a:t>, </a:t>
            </a:r>
            <a:r>
              <a:rPr lang="en-US" err="1"/>
              <a:t>så</a:t>
            </a:r>
            <a:r>
              <a:rPr lang="en-US"/>
              <a:t> </a:t>
            </a:r>
            <a:r>
              <a:rPr lang="en-US" err="1"/>
              <a:t>är</a:t>
            </a:r>
            <a:r>
              <a:rPr lang="en-US"/>
              <a:t> </a:t>
            </a:r>
            <a:r>
              <a:rPr lang="en-US" err="1"/>
              <a:t>detta</a:t>
            </a:r>
            <a:r>
              <a:rPr lang="en-US"/>
              <a:t> </a:t>
            </a:r>
            <a:r>
              <a:rPr lang="en-US" err="1"/>
              <a:t>ett</a:t>
            </a:r>
            <a:r>
              <a:rPr lang="en-US"/>
              <a:t> </a:t>
            </a:r>
            <a:r>
              <a:rPr lang="en-US" err="1"/>
              <a:t>bättre</a:t>
            </a:r>
            <a:r>
              <a:rPr lang="en-US"/>
              <a:t> </a:t>
            </a:r>
            <a:r>
              <a:rPr lang="en-US" err="1"/>
              <a:t>sätt</a:t>
            </a:r>
            <a:r>
              <a:rPr lang="en-US"/>
              <a:t> </a:t>
            </a:r>
            <a:r>
              <a:rPr lang="en-US" err="1"/>
              <a:t>att</a:t>
            </a:r>
            <a:r>
              <a:rPr lang="en-US"/>
              <a:t> ta </a:t>
            </a:r>
            <a:r>
              <a:rPr lang="en-US" err="1"/>
              <a:t>emot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datainmatning</a:t>
            </a:r>
            <a:r>
              <a:rPr lang="en-US"/>
              <a:t>, </a:t>
            </a:r>
            <a:r>
              <a:rPr lang="en-US" err="1"/>
              <a:t>än</a:t>
            </a:r>
            <a:r>
              <a:rPr lang="en-US"/>
              <a:t> </a:t>
            </a:r>
            <a:r>
              <a:rPr lang="en-US" err="1"/>
              <a:t>att</a:t>
            </a:r>
            <a:r>
              <a:rPr lang="en-US"/>
              <a:t> bara ta </a:t>
            </a:r>
            <a:r>
              <a:rPr lang="en-US" err="1"/>
              <a:t>emot</a:t>
            </a:r>
            <a:r>
              <a:rPr lang="en-US"/>
              <a:t> 2st </a:t>
            </a:r>
            <a:r>
              <a:rPr lang="en-US" err="1"/>
              <a:t>strängar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indata</a:t>
            </a:r>
            <a:r>
              <a:rPr lang="en-US"/>
              <a:t> till </a:t>
            </a:r>
            <a:r>
              <a:rPr lang="en-US" err="1"/>
              <a:t>LoginAsync-metoden</a:t>
            </a:r>
            <a:r>
              <a:rPr lang="en-US"/>
              <a:t>. </a:t>
            </a:r>
            <a:r>
              <a:rPr lang="en-US" err="1"/>
              <a:t>Eftersom</a:t>
            </a:r>
            <a:r>
              <a:rPr lang="en-US"/>
              <a:t> </a:t>
            </a:r>
            <a:r>
              <a:rPr lang="en-US" err="1"/>
              <a:t>valideringen</a:t>
            </a:r>
            <a:r>
              <a:rPr lang="en-US"/>
              <a:t> </a:t>
            </a:r>
            <a:r>
              <a:rPr lang="en-US" err="1"/>
              <a:t>också</a:t>
            </a:r>
            <a:r>
              <a:rPr lang="en-US"/>
              <a:t> </a:t>
            </a:r>
            <a:r>
              <a:rPr lang="en-US" err="1"/>
              <a:t>tydligare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visas för </a:t>
            </a:r>
            <a:r>
              <a:rPr lang="en-US" err="1"/>
              <a:t>slutanvändaren</a:t>
            </a:r>
            <a:r>
              <a:rPr lang="en-US"/>
              <a:t>. </a:t>
            </a:r>
            <a:endParaRPr lang="sv-SE"/>
          </a:p>
          <a:p>
            <a:endParaRPr lang="en-US">
              <a:cs typeface="Calibri"/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A21A3-C31F-4EB9-AB1B-173B742C8FEE}" type="slidenum"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94879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/>
              <a:t>BACKEND. </a:t>
            </a:r>
            <a:r>
              <a:rPr lang="en-US" err="1"/>
              <a:t>Eftersom</a:t>
            </a:r>
            <a:r>
              <a:rPr lang="en-US"/>
              <a:t> vi nu </a:t>
            </a:r>
            <a:r>
              <a:rPr lang="en-US" err="1"/>
              <a:t>på</a:t>
            </a:r>
            <a:r>
              <a:rPr lang="en-US"/>
              <a:t> rad 12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steg</a:t>
            </a:r>
            <a:r>
              <a:rPr lang="en-US"/>
              <a:t> 4 </a:t>
            </a:r>
            <a:r>
              <a:rPr lang="en-US" err="1"/>
              <a:t>ovan</a:t>
            </a:r>
            <a:r>
              <a:rPr lang="en-US"/>
              <a:t>, </a:t>
            </a:r>
            <a:r>
              <a:rPr lang="en-US" err="1"/>
              <a:t>fick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request in till backend </a:t>
            </a:r>
            <a:r>
              <a:rPr lang="en-US" err="1"/>
              <a:t>API:t</a:t>
            </a:r>
            <a:r>
              <a:rPr lang="en-US"/>
              <a:t>, </a:t>
            </a:r>
            <a:r>
              <a:rPr lang="en-US" err="1"/>
              <a:t>så</a:t>
            </a:r>
            <a:r>
              <a:rPr lang="en-US"/>
              <a:t> ska vi </a:t>
            </a:r>
            <a:r>
              <a:rPr lang="en-US" err="1"/>
              <a:t>också</a:t>
            </a:r>
            <a:r>
              <a:rPr lang="en-US"/>
              <a:t> ta </a:t>
            </a:r>
            <a:r>
              <a:rPr lang="en-US" err="1"/>
              <a:t>och</a:t>
            </a:r>
            <a:r>
              <a:rPr lang="en-US"/>
              <a:t> </a:t>
            </a:r>
            <a:r>
              <a:rPr lang="en-US" err="1"/>
              <a:t>förklara</a:t>
            </a:r>
            <a:r>
              <a:rPr lang="en-US"/>
              <a:t> </a:t>
            </a:r>
            <a:r>
              <a:rPr lang="en-US" err="1"/>
              <a:t>vad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händer</a:t>
            </a:r>
            <a:r>
              <a:rPr lang="en-US"/>
              <a:t> </a:t>
            </a:r>
            <a:r>
              <a:rPr lang="en-US" err="1"/>
              <a:t>här</a:t>
            </a:r>
            <a:r>
              <a:rPr lang="en-US"/>
              <a:t>. </a:t>
            </a:r>
            <a:br>
              <a:rPr lang="en-US">
                <a:cs typeface="+mn-lt"/>
              </a:rPr>
            </a:br>
            <a:r>
              <a:rPr lang="en-US" err="1"/>
              <a:t>På</a:t>
            </a:r>
            <a:r>
              <a:rPr lang="en-US"/>
              <a:t> rad 14–15 </a:t>
            </a:r>
            <a:r>
              <a:rPr lang="en-US" err="1"/>
              <a:t>och</a:t>
            </a:r>
            <a:r>
              <a:rPr lang="en-US"/>
              <a:t> 28–29, </a:t>
            </a:r>
            <a:r>
              <a:rPr lang="en-US" err="1"/>
              <a:t>så</a:t>
            </a:r>
            <a:r>
              <a:rPr lang="en-US"/>
              <a:t> ser vi </a:t>
            </a:r>
            <a:r>
              <a:rPr lang="en-US" err="1"/>
              <a:t>hur</a:t>
            </a:r>
            <a:r>
              <a:rPr lang="en-US"/>
              <a:t> backends Route: “</a:t>
            </a:r>
            <a:r>
              <a:rPr lang="en-US" err="1"/>
              <a:t>api</a:t>
            </a:r>
            <a:r>
              <a:rPr lang="en-US"/>
              <a:t>/Authentication/Login” </a:t>
            </a:r>
            <a:r>
              <a:rPr lang="en-US" err="1"/>
              <a:t>är</a:t>
            </a:r>
            <a:r>
              <a:rPr lang="en-US"/>
              <a:t> den route/</a:t>
            </a:r>
            <a:r>
              <a:rPr lang="en-US" err="1"/>
              <a:t>url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blivit </a:t>
            </a:r>
            <a:r>
              <a:rPr lang="en-US" err="1"/>
              <a:t>anropad</a:t>
            </a:r>
            <a:r>
              <a:rPr lang="en-US"/>
              <a:t> via </a:t>
            </a:r>
            <a:r>
              <a:rPr lang="en-US" err="1"/>
              <a:t>ett</a:t>
            </a:r>
            <a:r>
              <a:rPr lang="en-US"/>
              <a:t> </a:t>
            </a:r>
            <a:r>
              <a:rPr lang="en-US" err="1"/>
              <a:t>HttpPost</a:t>
            </a:r>
            <a:r>
              <a:rPr lang="en-US"/>
              <a:t> </a:t>
            </a:r>
            <a:r>
              <a:rPr lang="en-US" err="1"/>
              <a:t>anrop</a:t>
            </a:r>
            <a:r>
              <a:rPr lang="en-US"/>
              <a:t> med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modell</a:t>
            </a:r>
            <a:r>
              <a:rPr lang="en-US"/>
              <a:t> av </a:t>
            </a:r>
            <a:r>
              <a:rPr lang="en-US" err="1"/>
              <a:t>typen</a:t>
            </a:r>
            <a:r>
              <a:rPr lang="en-US"/>
              <a:t> </a:t>
            </a:r>
            <a:r>
              <a:rPr lang="en-US" err="1"/>
              <a:t>LoginDto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data (se </a:t>
            </a:r>
            <a:r>
              <a:rPr lang="en-US" err="1"/>
              <a:t>steg</a:t>
            </a:r>
            <a:r>
              <a:rPr lang="en-US"/>
              <a:t> 7). </a:t>
            </a:r>
            <a:r>
              <a:rPr lang="en-US" err="1"/>
              <a:t>Därefter</a:t>
            </a:r>
            <a:r>
              <a:rPr lang="en-US"/>
              <a:t> </a:t>
            </a:r>
            <a:r>
              <a:rPr lang="en-US" err="1"/>
              <a:t>validerar</a:t>
            </a:r>
            <a:r>
              <a:rPr lang="en-US"/>
              <a:t> vi </a:t>
            </a:r>
            <a:r>
              <a:rPr lang="en-US" err="1"/>
              <a:t>datan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rad 31, </a:t>
            </a:r>
            <a:r>
              <a:rPr lang="en-US" err="1"/>
              <a:t>genom</a:t>
            </a:r>
            <a:r>
              <a:rPr lang="en-US"/>
              <a:t> </a:t>
            </a:r>
            <a:r>
              <a:rPr lang="en-US" err="1"/>
              <a:t>att</a:t>
            </a:r>
            <a:r>
              <a:rPr lang="en-US"/>
              <a:t> </a:t>
            </a:r>
            <a:r>
              <a:rPr lang="en-US" err="1"/>
              <a:t>kontrollera</a:t>
            </a:r>
            <a:r>
              <a:rPr lang="en-US"/>
              <a:t> </a:t>
            </a:r>
            <a:r>
              <a:rPr lang="en-US" err="1"/>
              <a:t>att</a:t>
            </a:r>
            <a:r>
              <a:rPr lang="en-US"/>
              <a:t> den </a:t>
            </a:r>
            <a:r>
              <a:rPr lang="en-US" err="1"/>
              <a:t>är</a:t>
            </a:r>
            <a:r>
              <a:rPr lang="en-US"/>
              <a:t> valid. </a:t>
            </a:r>
            <a:r>
              <a:rPr lang="en-US" err="1"/>
              <a:t>Skulle</a:t>
            </a:r>
            <a:r>
              <a:rPr lang="en-US"/>
              <a:t> den </a:t>
            </a:r>
            <a:r>
              <a:rPr lang="en-US" err="1"/>
              <a:t>inte</a:t>
            </a:r>
            <a:r>
              <a:rPr lang="en-US"/>
              <a:t> </a:t>
            </a:r>
            <a:r>
              <a:rPr lang="en-US" err="1"/>
              <a:t>vara</a:t>
            </a:r>
            <a:r>
              <a:rPr lang="en-US"/>
              <a:t> valid, </a:t>
            </a:r>
            <a:r>
              <a:rPr lang="en-US" err="1"/>
              <a:t>så</a:t>
            </a:r>
            <a:r>
              <a:rPr lang="en-US"/>
              <a:t> </a:t>
            </a:r>
            <a:r>
              <a:rPr lang="en-US" err="1"/>
              <a:t>returneras</a:t>
            </a:r>
            <a:r>
              <a:rPr lang="en-US"/>
              <a:t> </a:t>
            </a:r>
            <a:r>
              <a:rPr lang="en-US" err="1"/>
              <a:t>ett</a:t>
            </a:r>
            <a:r>
              <a:rPr lang="en-US"/>
              <a:t> HTTP 400 </a:t>
            </a:r>
            <a:r>
              <a:rPr lang="en-US" err="1"/>
              <a:t>BadRequest</a:t>
            </a:r>
            <a:r>
              <a:rPr lang="en-US"/>
              <a:t>, </a:t>
            </a:r>
            <a:r>
              <a:rPr lang="en-US" err="1"/>
              <a:t>på</a:t>
            </a:r>
            <a:r>
              <a:rPr lang="en-US"/>
              <a:t> rad 43 med </a:t>
            </a:r>
            <a:r>
              <a:rPr lang="en-US" err="1"/>
              <a:t>dto:ns</a:t>
            </a:r>
            <a:r>
              <a:rPr lang="en-US"/>
              <a:t> </a:t>
            </a:r>
            <a:r>
              <a:rPr lang="en-US" err="1"/>
              <a:t>valideringsfel</a:t>
            </a:r>
            <a:r>
              <a:rPr lang="en-US"/>
              <a:t>. </a:t>
            </a:r>
            <a:br>
              <a:rPr lang="en-US">
                <a:cs typeface="+mn-lt"/>
              </a:rPr>
            </a:br>
            <a:r>
              <a:rPr lang="en-US" err="1"/>
              <a:t>På</a:t>
            </a:r>
            <a:r>
              <a:rPr lang="en-US"/>
              <a:t> rad 33, </a:t>
            </a:r>
            <a:r>
              <a:rPr lang="en-US" err="1"/>
              <a:t>genomför</a:t>
            </a:r>
            <a:r>
              <a:rPr lang="en-US"/>
              <a:t> vi </a:t>
            </a:r>
            <a:r>
              <a:rPr lang="en-US" err="1"/>
              <a:t>själva</a:t>
            </a:r>
            <a:r>
              <a:rPr lang="en-US"/>
              <a:t> </a:t>
            </a:r>
            <a:r>
              <a:rPr lang="en-US" err="1"/>
              <a:t>anropet</a:t>
            </a:r>
            <a:r>
              <a:rPr lang="en-US"/>
              <a:t> mot backend via </a:t>
            </a:r>
            <a:r>
              <a:rPr lang="en-US" err="1"/>
              <a:t>vår</a:t>
            </a:r>
            <a:r>
              <a:rPr lang="en-US"/>
              <a:t> Unit of Work (_</a:t>
            </a:r>
            <a:r>
              <a:rPr lang="en-US" err="1"/>
              <a:t>uow</a:t>
            </a:r>
            <a:r>
              <a:rPr lang="en-US"/>
              <a:t>)  ,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anropar</a:t>
            </a:r>
            <a:r>
              <a:rPr lang="en-US"/>
              <a:t> </a:t>
            </a:r>
            <a:r>
              <a:rPr lang="en-US" err="1"/>
              <a:t>ApplivationUsers</a:t>
            </a:r>
            <a:r>
              <a:rPr lang="en-US"/>
              <a:t> </a:t>
            </a:r>
            <a:r>
              <a:rPr lang="en-US" err="1"/>
              <a:t>interfacet</a:t>
            </a:r>
            <a:r>
              <a:rPr lang="en-US"/>
              <a:t> </a:t>
            </a:r>
            <a:r>
              <a:rPr lang="en-US" err="1"/>
              <a:t>och</a:t>
            </a:r>
            <a:r>
              <a:rPr lang="en-US"/>
              <a:t> </a:t>
            </a:r>
            <a:r>
              <a:rPr lang="en-US" err="1"/>
              <a:t>dess</a:t>
            </a:r>
            <a:r>
              <a:rPr lang="en-US"/>
              <a:t> Login </a:t>
            </a:r>
            <a:r>
              <a:rPr lang="en-US" err="1"/>
              <a:t>metod</a:t>
            </a:r>
            <a:r>
              <a:rPr lang="en-US"/>
              <a:t>, med den </a:t>
            </a:r>
            <a:r>
              <a:rPr lang="en-US" err="1"/>
              <a:t>validerade</a:t>
            </a:r>
            <a:r>
              <a:rPr lang="en-US"/>
              <a:t> </a:t>
            </a:r>
            <a:r>
              <a:rPr lang="en-US" err="1"/>
              <a:t>dto:n</a:t>
            </a:r>
            <a:r>
              <a:rPr lang="en-US"/>
              <a:t>.</a:t>
            </a:r>
            <a:br>
              <a:rPr lang="en-US">
                <a:cs typeface="+mn-lt"/>
              </a:rPr>
            </a:br>
            <a:r>
              <a:rPr lang="en-US"/>
              <a:t> Om vi </a:t>
            </a:r>
            <a:r>
              <a:rPr lang="en-US" err="1"/>
              <a:t>fått</a:t>
            </a:r>
            <a:r>
              <a:rPr lang="en-US"/>
              <a:t> </a:t>
            </a:r>
            <a:r>
              <a:rPr lang="en-US" err="1"/>
              <a:t>tillbaka</a:t>
            </a:r>
            <a:r>
              <a:rPr lang="en-US"/>
              <a:t> “User not found” </a:t>
            </a:r>
            <a:r>
              <a:rPr lang="en-US" err="1"/>
              <a:t>eller</a:t>
            </a:r>
            <a:r>
              <a:rPr lang="en-US"/>
              <a:t> “Wrong password” </a:t>
            </a:r>
            <a:r>
              <a:rPr lang="en-US" err="1"/>
              <a:t>så</a:t>
            </a:r>
            <a:r>
              <a:rPr lang="en-US"/>
              <a:t> </a:t>
            </a:r>
            <a:r>
              <a:rPr lang="en-US" err="1"/>
              <a:t>returneras</a:t>
            </a:r>
            <a:r>
              <a:rPr lang="en-US"/>
              <a:t> HTTP 404 </a:t>
            </a:r>
            <a:r>
              <a:rPr lang="en-US" err="1"/>
              <a:t>NotFound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HTTP 400 </a:t>
            </a:r>
            <a:r>
              <a:rPr lang="en-US" err="1"/>
              <a:t>BadRequest</a:t>
            </a:r>
            <a:r>
              <a:rPr lang="en-US"/>
              <a:t>. </a:t>
            </a:r>
            <a:br>
              <a:rPr lang="en-US">
                <a:cs typeface="+mn-lt"/>
              </a:rPr>
            </a:br>
            <a:r>
              <a:rPr lang="en-US" err="1"/>
              <a:t>Här</a:t>
            </a:r>
            <a:r>
              <a:rPr lang="en-US"/>
              <a:t> vi </a:t>
            </a:r>
            <a:r>
              <a:rPr lang="en-US" err="1"/>
              <a:t>däremot</a:t>
            </a:r>
            <a:r>
              <a:rPr lang="en-US"/>
              <a:t> </a:t>
            </a:r>
            <a:r>
              <a:rPr lang="en-US" err="1"/>
              <a:t>fått</a:t>
            </a:r>
            <a:r>
              <a:rPr lang="en-US"/>
              <a:t> </a:t>
            </a:r>
            <a:r>
              <a:rPr lang="en-US" err="1"/>
              <a:t>tillbaka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korrekt</a:t>
            </a:r>
            <a:r>
              <a:rPr lang="en-US"/>
              <a:t> user </a:t>
            </a:r>
            <a:r>
              <a:rPr lang="en-US" err="1"/>
              <a:t>på</a:t>
            </a:r>
            <a:r>
              <a:rPr lang="en-US"/>
              <a:t> rad 33, </a:t>
            </a:r>
            <a:r>
              <a:rPr lang="en-US" err="1"/>
              <a:t>så</a:t>
            </a:r>
            <a:r>
              <a:rPr lang="en-US"/>
              <a:t> </a:t>
            </a:r>
            <a:r>
              <a:rPr lang="en-US" err="1"/>
              <a:t>körs</a:t>
            </a:r>
            <a:r>
              <a:rPr lang="en-US"/>
              <a:t> </a:t>
            </a:r>
            <a:r>
              <a:rPr lang="en-US" err="1"/>
              <a:t>metoden</a:t>
            </a:r>
            <a:r>
              <a:rPr lang="en-US"/>
              <a:t> </a:t>
            </a:r>
            <a:r>
              <a:rPr lang="en-US" err="1"/>
              <a:t>CreateApiToken</a:t>
            </a:r>
            <a:r>
              <a:rPr lang="en-US"/>
              <a:t>(med den </a:t>
            </a:r>
            <a:r>
              <a:rPr lang="en-US" err="1"/>
              <a:t>korreta</a:t>
            </a:r>
            <a:r>
              <a:rPr lang="en-US"/>
              <a:t> user), </a:t>
            </a:r>
            <a:r>
              <a:rPr lang="en-US" err="1"/>
              <a:t>samt</a:t>
            </a:r>
            <a:r>
              <a:rPr lang="en-US"/>
              <a:t> </a:t>
            </a:r>
            <a:r>
              <a:rPr lang="en-US" err="1"/>
              <a:t>därefter</a:t>
            </a:r>
            <a:r>
              <a:rPr lang="en-US"/>
              <a:t> </a:t>
            </a:r>
            <a:r>
              <a:rPr lang="en-US" err="1"/>
              <a:t>returneras</a:t>
            </a:r>
            <a:r>
              <a:rPr lang="en-US"/>
              <a:t> </a:t>
            </a:r>
            <a:r>
              <a:rPr lang="en-US" err="1"/>
              <a:t>ett</a:t>
            </a:r>
            <a:r>
              <a:rPr lang="en-US"/>
              <a:t> HTTP 200 OK, med den </a:t>
            </a:r>
            <a:r>
              <a:rPr lang="en-US" err="1"/>
              <a:t>skapade</a:t>
            </a:r>
            <a:r>
              <a:rPr lang="en-US"/>
              <a:t> </a:t>
            </a:r>
            <a:r>
              <a:rPr lang="en-US" err="1"/>
              <a:t>jwtToken</a:t>
            </a:r>
            <a:r>
              <a:rPr lang="en-US"/>
              <a:t>.</a:t>
            </a:r>
            <a:endParaRPr lang="sv-SE"/>
          </a:p>
          <a:p>
            <a:endParaRPr lang="en-US">
              <a:cs typeface="Calibri"/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A21A3-C31F-4EB9-AB1B-173B742C8FEE}" type="slidenum"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413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err="1"/>
              <a:t>Ifrån</a:t>
            </a:r>
            <a:r>
              <a:rPr lang="en-US"/>
              <a:t> </a:t>
            </a:r>
            <a:r>
              <a:rPr lang="en-US" err="1"/>
              <a:t>steg</a:t>
            </a:r>
            <a:r>
              <a:rPr lang="en-US"/>
              <a:t> 6, rad 33, </a:t>
            </a:r>
            <a:r>
              <a:rPr lang="en-US" err="1"/>
              <a:t>så</a:t>
            </a:r>
            <a:r>
              <a:rPr lang="en-US"/>
              <a:t> hade Login-</a:t>
            </a:r>
            <a:r>
              <a:rPr lang="en-US" err="1"/>
              <a:t>metoden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vårt</a:t>
            </a:r>
            <a:r>
              <a:rPr lang="en-US"/>
              <a:t> </a:t>
            </a:r>
            <a:r>
              <a:rPr lang="en-US" err="1"/>
              <a:t>ApplicationUserRepository</a:t>
            </a:r>
            <a:r>
              <a:rPr lang="en-US"/>
              <a:t> </a:t>
            </a:r>
            <a:r>
              <a:rPr lang="en-US" err="1"/>
              <a:t>anropats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då</a:t>
            </a:r>
            <a:r>
              <a:rPr lang="en-US"/>
              <a:t> tar </a:t>
            </a:r>
            <a:r>
              <a:rPr lang="en-US" err="1"/>
              <a:t>emot</a:t>
            </a:r>
            <a:r>
              <a:rPr lang="en-US"/>
              <a:t> den </a:t>
            </a:r>
            <a:r>
              <a:rPr lang="en-US" err="1"/>
              <a:t>validerade</a:t>
            </a:r>
            <a:r>
              <a:rPr lang="en-US"/>
              <a:t> </a:t>
            </a:r>
            <a:r>
              <a:rPr lang="en-US" err="1"/>
              <a:t>LoginDto:n</a:t>
            </a:r>
            <a:r>
              <a:rPr lang="en-US"/>
              <a:t>. </a:t>
            </a:r>
            <a:r>
              <a:rPr lang="en-US" err="1"/>
              <a:t>Där</a:t>
            </a:r>
            <a:r>
              <a:rPr lang="en-US"/>
              <a:t> </a:t>
            </a:r>
            <a:r>
              <a:rPr lang="en-US" err="1"/>
              <a:t>hämtas</a:t>
            </a:r>
            <a:r>
              <a:rPr lang="en-US"/>
              <a:t> sedan </a:t>
            </a:r>
            <a:r>
              <a:rPr lang="en-US" err="1"/>
              <a:t>användaren</a:t>
            </a:r>
            <a:r>
              <a:rPr lang="en-US"/>
              <a:t> </a:t>
            </a:r>
            <a:r>
              <a:rPr lang="en-US" err="1"/>
              <a:t>ifrån</a:t>
            </a:r>
            <a:r>
              <a:rPr lang="en-US"/>
              <a:t> </a:t>
            </a:r>
            <a:r>
              <a:rPr lang="en-US" err="1"/>
              <a:t>databas-kontextet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rad 20. </a:t>
            </a:r>
            <a:r>
              <a:rPr lang="en-US" err="1"/>
              <a:t>Hittas</a:t>
            </a:r>
            <a:r>
              <a:rPr lang="en-US"/>
              <a:t> </a:t>
            </a:r>
            <a:r>
              <a:rPr lang="en-US" err="1"/>
              <a:t>inte</a:t>
            </a:r>
            <a:r>
              <a:rPr lang="en-US"/>
              <a:t> </a:t>
            </a:r>
            <a:r>
              <a:rPr lang="en-US" err="1"/>
              <a:t>användaren</a:t>
            </a:r>
            <a:r>
              <a:rPr lang="en-US"/>
              <a:t>, </a:t>
            </a:r>
            <a:r>
              <a:rPr lang="en-US" err="1"/>
              <a:t>så</a:t>
            </a:r>
            <a:r>
              <a:rPr lang="en-US"/>
              <a:t> </a:t>
            </a:r>
            <a:r>
              <a:rPr lang="en-US" err="1"/>
              <a:t>skickas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tom </a:t>
            </a:r>
            <a:r>
              <a:rPr lang="en-US" err="1"/>
              <a:t>användare</a:t>
            </a:r>
            <a:r>
              <a:rPr lang="en-US"/>
              <a:t> </a:t>
            </a:r>
            <a:r>
              <a:rPr lang="en-US" err="1"/>
              <a:t>tillbaka</a:t>
            </a:r>
            <a:r>
              <a:rPr lang="en-US"/>
              <a:t> med ”User not found”.</a:t>
            </a:r>
            <a:endParaRPr lang="sv-SE"/>
          </a:p>
          <a:p>
            <a:r>
              <a:rPr lang="en-US"/>
              <a:t>Rad 24–26, </a:t>
            </a:r>
            <a:r>
              <a:rPr lang="en-US" err="1"/>
              <a:t>genomförs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hashning</a:t>
            </a:r>
            <a:r>
              <a:rPr lang="en-US"/>
              <a:t> av det </a:t>
            </a:r>
            <a:r>
              <a:rPr lang="en-US" err="1"/>
              <a:t>inmatade</a:t>
            </a:r>
            <a:r>
              <a:rPr lang="en-US"/>
              <a:t> </a:t>
            </a:r>
            <a:r>
              <a:rPr lang="en-US" err="1"/>
              <a:t>lösenordet</a:t>
            </a:r>
            <a:r>
              <a:rPr lang="en-US"/>
              <a:t>, </a:t>
            </a:r>
            <a:r>
              <a:rPr lang="en-US" err="1"/>
              <a:t>som</a:t>
            </a:r>
            <a:r>
              <a:rPr lang="en-US"/>
              <a:t> sedan </a:t>
            </a:r>
            <a:r>
              <a:rPr lang="en-US" err="1"/>
              <a:t>kontrolleras</a:t>
            </a:r>
            <a:r>
              <a:rPr lang="en-US"/>
              <a:t> mot </a:t>
            </a:r>
            <a:r>
              <a:rPr lang="en-US" err="1"/>
              <a:t>databasens</a:t>
            </a:r>
            <a:r>
              <a:rPr lang="en-US"/>
              <a:t> </a:t>
            </a:r>
            <a:r>
              <a:rPr lang="en-US" err="1"/>
              <a:t>sparade</a:t>
            </a:r>
            <a:r>
              <a:rPr lang="en-US"/>
              <a:t> </a:t>
            </a:r>
            <a:r>
              <a:rPr lang="en-US" err="1"/>
              <a:t>lösenords</a:t>
            </a:r>
            <a:r>
              <a:rPr lang="en-US"/>
              <a:t> hash. </a:t>
            </a:r>
            <a:r>
              <a:rPr lang="en-US" err="1"/>
              <a:t>Är</a:t>
            </a:r>
            <a:r>
              <a:rPr lang="en-US"/>
              <a:t> </a:t>
            </a:r>
            <a:r>
              <a:rPr lang="en-US" err="1"/>
              <a:t>PasswordVerificationResult</a:t>
            </a:r>
            <a:r>
              <a:rPr lang="en-US"/>
              <a:t>, </a:t>
            </a:r>
            <a:r>
              <a:rPr lang="en-US" err="1"/>
              <a:t>satt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Success, </a:t>
            </a:r>
            <a:r>
              <a:rPr lang="en-US" err="1"/>
              <a:t>så</a:t>
            </a:r>
            <a:r>
              <a:rPr lang="en-US"/>
              <a:t> </a:t>
            </a:r>
            <a:r>
              <a:rPr lang="en-US" err="1"/>
              <a:t>returneras</a:t>
            </a:r>
            <a:r>
              <a:rPr lang="en-US"/>
              <a:t> </a:t>
            </a:r>
            <a:r>
              <a:rPr lang="en-US" err="1"/>
              <a:t>användaren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sin </a:t>
            </a:r>
            <a:r>
              <a:rPr lang="en-US" err="1"/>
              <a:t>helhet</a:t>
            </a:r>
            <a:r>
              <a:rPr lang="en-US"/>
              <a:t>. </a:t>
            </a:r>
            <a:r>
              <a:rPr lang="en-US" err="1"/>
              <a:t>Annars</a:t>
            </a:r>
            <a:r>
              <a:rPr lang="en-US"/>
              <a:t> </a:t>
            </a:r>
            <a:r>
              <a:rPr lang="en-US" err="1"/>
              <a:t>returneras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tom </a:t>
            </a:r>
            <a:r>
              <a:rPr lang="en-US" err="1"/>
              <a:t>användare</a:t>
            </a:r>
            <a:r>
              <a:rPr lang="en-US"/>
              <a:t> med Wrong password. </a:t>
            </a:r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A21A3-C31F-4EB9-AB1B-173B742C8FEE}" type="slidenum"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0125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err="1"/>
              <a:t>Därefter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steg</a:t>
            </a:r>
            <a:r>
              <a:rPr lang="en-US"/>
              <a:t> 4, rad 39, sedan </a:t>
            </a:r>
            <a:r>
              <a:rPr lang="en-US" err="1"/>
              <a:t>anropade</a:t>
            </a:r>
            <a:r>
              <a:rPr lang="en-US"/>
              <a:t> den </a:t>
            </a:r>
            <a:r>
              <a:rPr lang="en-US" err="1"/>
              <a:t>privata</a:t>
            </a:r>
            <a:r>
              <a:rPr lang="en-US"/>
              <a:t> </a:t>
            </a:r>
            <a:r>
              <a:rPr lang="en-US" err="1"/>
              <a:t>CreateApiToken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rad 86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vår</a:t>
            </a:r>
            <a:r>
              <a:rPr lang="en-US"/>
              <a:t> </a:t>
            </a:r>
            <a:r>
              <a:rPr lang="en-US" err="1"/>
              <a:t>AuthenticationController</a:t>
            </a:r>
            <a:r>
              <a:rPr lang="en-US"/>
              <a:t>, med </a:t>
            </a:r>
            <a:r>
              <a:rPr lang="en-US" err="1"/>
              <a:t>vår</a:t>
            </a:r>
            <a:r>
              <a:rPr lang="en-US"/>
              <a:t> </a:t>
            </a:r>
            <a:r>
              <a:rPr lang="en-US" err="1"/>
              <a:t>hämtade</a:t>
            </a:r>
            <a:r>
              <a:rPr lang="en-US"/>
              <a:t> </a:t>
            </a:r>
            <a:r>
              <a:rPr lang="en-US" err="1"/>
              <a:t>ApplicationUser</a:t>
            </a:r>
            <a:r>
              <a:rPr lang="en-US"/>
              <a:t> </a:t>
            </a:r>
            <a:r>
              <a:rPr lang="en-US" err="1"/>
              <a:t>från</a:t>
            </a:r>
            <a:r>
              <a:rPr lang="en-US"/>
              <a:t> </a:t>
            </a:r>
            <a:r>
              <a:rPr lang="en-US" err="1"/>
              <a:t>databasen</a:t>
            </a:r>
            <a:r>
              <a:rPr lang="en-US"/>
              <a:t>. </a:t>
            </a:r>
            <a:r>
              <a:rPr lang="en-US" err="1"/>
              <a:t>Här</a:t>
            </a:r>
            <a:r>
              <a:rPr lang="en-US"/>
              <a:t> </a:t>
            </a:r>
            <a:r>
              <a:rPr lang="en-US" err="1"/>
              <a:t>skapas</a:t>
            </a:r>
            <a:r>
              <a:rPr lang="en-US"/>
              <a:t> den </a:t>
            </a:r>
            <a:r>
              <a:rPr lang="en-US" err="1"/>
              <a:t>jwtToken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sätts</a:t>
            </a:r>
            <a:r>
              <a:rPr lang="en-US"/>
              <a:t> </a:t>
            </a:r>
            <a:r>
              <a:rPr lang="en-US" err="1"/>
              <a:t>upp</a:t>
            </a:r>
            <a:r>
              <a:rPr lang="en-US"/>
              <a:t> </a:t>
            </a:r>
            <a:r>
              <a:rPr lang="en-US" err="1"/>
              <a:t>utifrån</a:t>
            </a:r>
            <a:r>
              <a:rPr lang="en-US"/>
              <a:t> de </a:t>
            </a:r>
            <a:r>
              <a:rPr lang="en-US" err="1"/>
              <a:t>standarder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finns</a:t>
            </a:r>
            <a:r>
              <a:rPr lang="en-US"/>
              <a:t> för </a:t>
            </a:r>
            <a:r>
              <a:rPr lang="en-US" err="1"/>
              <a:t>hur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jwt</a:t>
            </a:r>
            <a:r>
              <a:rPr lang="en-US"/>
              <a:t> ska </a:t>
            </a:r>
            <a:r>
              <a:rPr lang="en-US" err="1"/>
              <a:t>skapas</a:t>
            </a:r>
            <a:r>
              <a:rPr lang="en-US"/>
              <a:t>. </a:t>
            </a:r>
            <a:br>
              <a:rPr lang="en-US">
                <a:cs typeface="+mn-lt"/>
              </a:rPr>
            </a:br>
            <a:r>
              <a:rPr lang="en-US"/>
              <a:t>Vi </a:t>
            </a:r>
            <a:r>
              <a:rPr lang="en-US" err="1"/>
              <a:t>börjar</a:t>
            </a:r>
            <a:r>
              <a:rPr lang="en-US"/>
              <a:t> med </a:t>
            </a:r>
            <a:r>
              <a:rPr lang="en-US" err="1"/>
              <a:t>att</a:t>
            </a:r>
            <a:r>
              <a:rPr lang="en-US"/>
              <a:t> </a:t>
            </a:r>
            <a:r>
              <a:rPr lang="en-US" err="1"/>
              <a:t>skapa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ny</a:t>
            </a:r>
            <a:r>
              <a:rPr lang="en-US"/>
              <a:t> </a:t>
            </a:r>
            <a:r>
              <a:rPr lang="en-US" err="1"/>
              <a:t>lista</a:t>
            </a:r>
            <a:r>
              <a:rPr lang="en-US"/>
              <a:t> av Claims </a:t>
            </a:r>
            <a:r>
              <a:rPr lang="en-US" err="1"/>
              <a:t>på</a:t>
            </a:r>
            <a:r>
              <a:rPr lang="en-US"/>
              <a:t> rad 88–91,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innehåller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ny</a:t>
            </a:r>
            <a:r>
              <a:rPr lang="en-US"/>
              <a:t> Claim med </a:t>
            </a:r>
            <a:r>
              <a:rPr lang="en-US" err="1"/>
              <a:t>användarens</a:t>
            </a:r>
            <a:r>
              <a:rPr lang="en-US"/>
              <a:t> </a:t>
            </a:r>
            <a:r>
              <a:rPr lang="en-US" err="1"/>
              <a:t>förnamn</a:t>
            </a:r>
            <a:r>
              <a:rPr lang="en-US"/>
              <a:t>. </a:t>
            </a:r>
            <a:r>
              <a:rPr lang="en-US" err="1"/>
              <a:t>Därefter</a:t>
            </a:r>
            <a:r>
              <a:rPr lang="en-US"/>
              <a:t> </a:t>
            </a:r>
            <a:r>
              <a:rPr lang="en-US" err="1"/>
              <a:t>hämtar</a:t>
            </a:r>
            <a:r>
              <a:rPr lang="en-US"/>
              <a:t> vi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användarens</a:t>
            </a:r>
            <a:r>
              <a:rPr lang="en-US"/>
              <a:t> roller </a:t>
            </a:r>
            <a:r>
              <a:rPr lang="en-US" err="1"/>
              <a:t>på</a:t>
            </a:r>
            <a:r>
              <a:rPr lang="en-US"/>
              <a:t> rad 93. Om </a:t>
            </a:r>
            <a:r>
              <a:rPr lang="en-US" err="1"/>
              <a:t>användaren</a:t>
            </a:r>
            <a:r>
              <a:rPr lang="en-US"/>
              <a:t> </a:t>
            </a:r>
            <a:r>
              <a:rPr lang="en-US" err="1"/>
              <a:t>har</a:t>
            </a:r>
            <a:r>
              <a:rPr lang="en-US"/>
              <a:t> </a:t>
            </a:r>
            <a:r>
              <a:rPr lang="en-US" err="1"/>
              <a:t>några</a:t>
            </a:r>
            <a:r>
              <a:rPr lang="en-US"/>
              <a:t> roller (.Any()), </a:t>
            </a:r>
            <a:r>
              <a:rPr lang="en-US" err="1"/>
              <a:t>så</a:t>
            </a:r>
            <a:r>
              <a:rPr lang="en-US"/>
              <a:t> ska </a:t>
            </a:r>
            <a:r>
              <a:rPr lang="en-US" err="1"/>
              <a:t>varje</a:t>
            </a:r>
            <a:r>
              <a:rPr lang="en-US"/>
              <a:t> roll </a:t>
            </a:r>
            <a:r>
              <a:rPr lang="en-US" err="1"/>
              <a:t>adderas</a:t>
            </a:r>
            <a:r>
              <a:rPr lang="en-US"/>
              <a:t> till </a:t>
            </a:r>
            <a:r>
              <a:rPr lang="en-US" err="1"/>
              <a:t>användarens</a:t>
            </a:r>
            <a:r>
              <a:rPr lang="en-US"/>
              <a:t> </a:t>
            </a:r>
            <a:r>
              <a:rPr lang="en-US" err="1"/>
              <a:t>ClaimType.Role</a:t>
            </a:r>
            <a:r>
              <a:rPr lang="en-US"/>
              <a:t> med </a:t>
            </a:r>
            <a:r>
              <a:rPr lang="en-US" err="1"/>
              <a:t>rollens</a:t>
            </a:r>
            <a:r>
              <a:rPr lang="en-US"/>
              <a:t> </a:t>
            </a:r>
            <a:r>
              <a:rPr lang="en-US" err="1"/>
              <a:t>namn</a:t>
            </a:r>
            <a:r>
              <a:rPr lang="en-US"/>
              <a:t>. </a:t>
            </a:r>
            <a:endParaRPr lang="sv-SE"/>
          </a:p>
          <a:p>
            <a:r>
              <a:rPr lang="en-US" err="1"/>
              <a:t>När</a:t>
            </a:r>
            <a:r>
              <a:rPr lang="en-US"/>
              <a:t> vi sedan </a:t>
            </a:r>
            <a:r>
              <a:rPr lang="en-US" err="1"/>
              <a:t>har</a:t>
            </a:r>
            <a:r>
              <a:rPr lang="en-US"/>
              <a:t> </a:t>
            </a:r>
            <a:r>
              <a:rPr lang="en-US" err="1"/>
              <a:t>användarens</a:t>
            </a:r>
            <a:r>
              <a:rPr lang="en-US"/>
              <a:t> </a:t>
            </a:r>
            <a:r>
              <a:rPr lang="en-US" err="1"/>
              <a:t>namn</a:t>
            </a:r>
            <a:r>
              <a:rPr lang="en-US"/>
              <a:t> </a:t>
            </a:r>
            <a:r>
              <a:rPr lang="en-US" err="1"/>
              <a:t>och</a:t>
            </a:r>
            <a:r>
              <a:rPr lang="en-US"/>
              <a:t> roller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vår</a:t>
            </a:r>
            <a:r>
              <a:rPr lang="en-US"/>
              <a:t> token, </a:t>
            </a:r>
            <a:r>
              <a:rPr lang="en-US" err="1"/>
              <a:t>så</a:t>
            </a:r>
            <a:r>
              <a:rPr lang="en-US"/>
              <a:t> </a:t>
            </a:r>
            <a:r>
              <a:rPr lang="en-US" err="1"/>
              <a:t>hämtar</a:t>
            </a:r>
            <a:r>
              <a:rPr lang="en-US"/>
              <a:t> vi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systemets</a:t>
            </a:r>
            <a:r>
              <a:rPr lang="en-US"/>
              <a:t> </a:t>
            </a:r>
            <a:r>
              <a:rPr lang="en-US" err="1"/>
              <a:t>säkerhetsnyckel</a:t>
            </a:r>
            <a:r>
              <a:rPr lang="en-US"/>
              <a:t> </a:t>
            </a:r>
            <a:r>
              <a:rPr lang="en-US" err="1"/>
              <a:t>från</a:t>
            </a:r>
            <a:r>
              <a:rPr lang="en-US"/>
              <a:t> AppSettings:SystemKey,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detta</a:t>
            </a:r>
            <a:r>
              <a:rPr lang="en-US"/>
              <a:t> </a:t>
            </a:r>
            <a:r>
              <a:rPr lang="en-US" err="1"/>
              <a:t>fallet</a:t>
            </a:r>
            <a:r>
              <a:rPr lang="en-US"/>
              <a:t> (se rad 13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steg</a:t>
            </a:r>
            <a:r>
              <a:rPr lang="en-US"/>
              <a:t> 11), </a:t>
            </a:r>
            <a:r>
              <a:rPr lang="en-US" err="1"/>
              <a:t>därefter</a:t>
            </a:r>
            <a:r>
              <a:rPr lang="en-US"/>
              <a:t> tar vi </a:t>
            </a:r>
            <a:r>
              <a:rPr lang="en-US" err="1"/>
              <a:t>denna</a:t>
            </a:r>
            <a:r>
              <a:rPr lang="en-US"/>
              <a:t> </a:t>
            </a:r>
            <a:r>
              <a:rPr lang="en-US" err="1"/>
              <a:t>säkerhetsnyckeln</a:t>
            </a:r>
            <a:r>
              <a:rPr lang="en-US"/>
              <a:t> </a:t>
            </a:r>
            <a:r>
              <a:rPr lang="en-US" err="1"/>
              <a:t>och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rad 100, </a:t>
            </a:r>
            <a:r>
              <a:rPr lang="en-US" err="1"/>
              <a:t>skapar</a:t>
            </a:r>
            <a:r>
              <a:rPr lang="en-US"/>
              <a:t> vi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SymmetricSecurityKey</a:t>
            </a:r>
            <a:r>
              <a:rPr lang="en-US"/>
              <a:t> av </a:t>
            </a:r>
            <a:r>
              <a:rPr lang="en-US" err="1"/>
              <a:t>denna</a:t>
            </a:r>
            <a:r>
              <a:rPr lang="en-US"/>
              <a:t> </a:t>
            </a:r>
            <a:r>
              <a:rPr lang="en-US" err="1"/>
              <a:t>säkerhetsnyckel</a:t>
            </a:r>
            <a:r>
              <a:rPr lang="en-US"/>
              <a:t> </a:t>
            </a:r>
            <a:r>
              <a:rPr lang="en-US" err="1"/>
              <a:t>strängen</a:t>
            </a:r>
            <a:r>
              <a:rPr lang="en-US"/>
              <a:t>. </a:t>
            </a:r>
            <a:br>
              <a:rPr lang="en-US">
                <a:cs typeface="+mn-lt"/>
              </a:rPr>
            </a:br>
            <a:r>
              <a:rPr lang="en-US"/>
              <a:t>Rad 101, </a:t>
            </a:r>
            <a:r>
              <a:rPr lang="en-US" err="1"/>
              <a:t>skapar</a:t>
            </a:r>
            <a:r>
              <a:rPr lang="en-US"/>
              <a:t> vi </a:t>
            </a:r>
            <a:r>
              <a:rPr lang="en-US" err="1"/>
              <a:t>upp</a:t>
            </a:r>
            <a:r>
              <a:rPr lang="en-US"/>
              <a:t> </a:t>
            </a:r>
            <a:r>
              <a:rPr lang="en-US" err="1"/>
              <a:t>användarens</a:t>
            </a:r>
            <a:r>
              <a:rPr lang="en-US"/>
              <a:t> </a:t>
            </a:r>
            <a:r>
              <a:rPr lang="en-US" err="1"/>
              <a:t>signerade</a:t>
            </a:r>
            <a:r>
              <a:rPr lang="en-US"/>
              <a:t> </a:t>
            </a:r>
            <a:r>
              <a:rPr lang="en-US" err="1"/>
              <a:t>autentiseringsuppgifter</a:t>
            </a:r>
            <a:r>
              <a:rPr lang="en-US"/>
              <a:t> (</a:t>
            </a:r>
            <a:r>
              <a:rPr lang="en-US" err="1"/>
              <a:t>SigningCredentials</a:t>
            </a:r>
            <a:r>
              <a:rPr lang="en-US"/>
              <a:t>), med </a:t>
            </a:r>
            <a:r>
              <a:rPr lang="en-US" err="1"/>
              <a:t>hjälp</a:t>
            </a:r>
            <a:r>
              <a:rPr lang="en-US"/>
              <a:t> av </a:t>
            </a:r>
            <a:r>
              <a:rPr lang="en-US" err="1"/>
              <a:t>vår</a:t>
            </a:r>
            <a:r>
              <a:rPr lang="en-US"/>
              <a:t> </a:t>
            </a:r>
            <a:r>
              <a:rPr lang="en-US" err="1"/>
              <a:t>krypteringsnyckel</a:t>
            </a:r>
            <a:r>
              <a:rPr lang="en-US"/>
              <a:t> </a:t>
            </a:r>
            <a:r>
              <a:rPr lang="en-US" err="1"/>
              <a:t>och</a:t>
            </a:r>
            <a:r>
              <a:rPr lang="en-US"/>
              <a:t> </a:t>
            </a:r>
            <a:r>
              <a:rPr lang="en-US" err="1"/>
              <a:t>krypteringsmetoden</a:t>
            </a:r>
            <a:r>
              <a:rPr lang="en-US"/>
              <a:t> </a:t>
            </a:r>
            <a:r>
              <a:rPr lang="en-US" err="1"/>
              <a:t>Hmac</a:t>
            </a:r>
            <a:r>
              <a:rPr lang="en-US"/>
              <a:t> Sha512. </a:t>
            </a:r>
            <a:endParaRPr lang="sv-SE"/>
          </a:p>
          <a:p>
            <a:r>
              <a:rPr lang="en-US"/>
              <a:t>Rad 102–107, </a:t>
            </a:r>
            <a:r>
              <a:rPr lang="en-US" err="1"/>
              <a:t>skapas</a:t>
            </a:r>
            <a:r>
              <a:rPr lang="en-US"/>
              <a:t> sedan den token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innehåller</a:t>
            </a:r>
            <a:r>
              <a:rPr lang="en-US"/>
              <a:t> </a:t>
            </a:r>
            <a:r>
              <a:rPr lang="en-US" err="1"/>
              <a:t>utfärdare</a:t>
            </a:r>
            <a:r>
              <a:rPr lang="en-US"/>
              <a:t> (issuer), </a:t>
            </a:r>
            <a:r>
              <a:rPr lang="en-US" err="1"/>
              <a:t>användarens</a:t>
            </a:r>
            <a:r>
              <a:rPr lang="en-US"/>
              <a:t> </a:t>
            </a:r>
            <a:r>
              <a:rPr lang="en-US" err="1"/>
              <a:t>anspråk</a:t>
            </a:r>
            <a:r>
              <a:rPr lang="en-US"/>
              <a:t>  (claims) </a:t>
            </a:r>
            <a:r>
              <a:rPr lang="en-US" err="1"/>
              <a:t>i</a:t>
            </a:r>
            <a:r>
              <a:rPr lang="en-US"/>
              <a:t> form av </a:t>
            </a:r>
            <a:r>
              <a:rPr lang="en-US" err="1"/>
              <a:t>förnamn</a:t>
            </a:r>
            <a:r>
              <a:rPr lang="en-US"/>
              <a:t> </a:t>
            </a:r>
            <a:r>
              <a:rPr lang="en-US" err="1"/>
              <a:t>och</a:t>
            </a:r>
            <a:r>
              <a:rPr lang="en-US"/>
              <a:t> roller, </a:t>
            </a:r>
            <a:r>
              <a:rPr lang="en-US" err="1"/>
              <a:t>även</a:t>
            </a:r>
            <a:r>
              <a:rPr lang="en-US"/>
              <a:t> </a:t>
            </a:r>
            <a:r>
              <a:rPr lang="en-US" err="1"/>
              <a:t>när</a:t>
            </a:r>
            <a:r>
              <a:rPr lang="en-US"/>
              <a:t> </a:t>
            </a:r>
            <a:r>
              <a:rPr lang="en-US" err="1"/>
              <a:t>denna</a:t>
            </a:r>
            <a:r>
              <a:rPr lang="en-US"/>
              <a:t> </a:t>
            </a:r>
            <a:r>
              <a:rPr lang="en-US" err="1"/>
              <a:t>utfärdade</a:t>
            </a:r>
            <a:r>
              <a:rPr lang="en-US"/>
              <a:t> token ska </a:t>
            </a:r>
            <a:r>
              <a:rPr lang="en-US" err="1"/>
              <a:t>upphöra</a:t>
            </a:r>
            <a:r>
              <a:rPr lang="en-US"/>
              <a:t> (expires), </a:t>
            </a:r>
            <a:r>
              <a:rPr lang="en-US" err="1"/>
              <a:t>samt</a:t>
            </a:r>
            <a:r>
              <a:rPr lang="en-US"/>
              <a:t> </a:t>
            </a:r>
            <a:r>
              <a:rPr lang="en-US" err="1"/>
              <a:t>dess</a:t>
            </a:r>
            <a:r>
              <a:rPr lang="en-US"/>
              <a:t> </a:t>
            </a:r>
            <a:r>
              <a:rPr lang="en-US" err="1"/>
              <a:t>signerade</a:t>
            </a:r>
            <a:r>
              <a:rPr lang="en-US"/>
              <a:t> </a:t>
            </a:r>
            <a:r>
              <a:rPr lang="en-US" err="1"/>
              <a:t>authentiseringsuppgifter</a:t>
            </a:r>
            <a:r>
              <a:rPr lang="en-US"/>
              <a:t>, </a:t>
            </a:r>
            <a:r>
              <a:rPr lang="en-US" err="1"/>
              <a:t>så</a:t>
            </a:r>
            <a:r>
              <a:rPr lang="en-US"/>
              <a:t> </a:t>
            </a:r>
            <a:r>
              <a:rPr lang="en-US" err="1"/>
              <a:t>att</a:t>
            </a:r>
            <a:r>
              <a:rPr lang="en-US"/>
              <a:t> </a:t>
            </a:r>
            <a:r>
              <a:rPr lang="en-US" err="1"/>
              <a:t>token:en</a:t>
            </a:r>
            <a:r>
              <a:rPr lang="en-US"/>
              <a:t> vid </a:t>
            </a:r>
            <a:r>
              <a:rPr lang="en-US" err="1"/>
              <a:t>anrop</a:t>
            </a:r>
            <a:r>
              <a:rPr lang="en-US"/>
              <a:t> till </a:t>
            </a:r>
            <a:r>
              <a:rPr lang="en-US" err="1"/>
              <a:t>servern</a:t>
            </a:r>
            <a:r>
              <a:rPr lang="en-US"/>
              <a:t> </a:t>
            </a:r>
            <a:r>
              <a:rPr lang="en-US" err="1"/>
              <a:t>också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valideras</a:t>
            </a:r>
            <a:r>
              <a:rPr lang="en-US"/>
              <a:t> </a:t>
            </a:r>
            <a:r>
              <a:rPr lang="en-US" err="1"/>
              <a:t>att</a:t>
            </a:r>
            <a:r>
              <a:rPr lang="en-US"/>
              <a:t> dessa </a:t>
            </a:r>
            <a:r>
              <a:rPr lang="en-US" err="1"/>
              <a:t>är</a:t>
            </a:r>
            <a:r>
              <a:rPr lang="en-US"/>
              <a:t> </a:t>
            </a:r>
            <a:r>
              <a:rPr lang="en-US" err="1"/>
              <a:t>korrekt</a:t>
            </a:r>
            <a:r>
              <a:rPr lang="en-US"/>
              <a:t> </a:t>
            </a:r>
            <a:r>
              <a:rPr lang="en-US" err="1"/>
              <a:t>utfärdade</a:t>
            </a:r>
            <a:r>
              <a:rPr lang="en-US"/>
              <a:t>. </a:t>
            </a:r>
            <a:endParaRPr lang="sv-SE"/>
          </a:p>
          <a:p>
            <a:r>
              <a:rPr lang="en-US"/>
              <a:t>Rad 108, </a:t>
            </a:r>
            <a:r>
              <a:rPr lang="en-US" err="1"/>
              <a:t>skrivs</a:t>
            </a:r>
            <a:r>
              <a:rPr lang="en-US"/>
              <a:t> sedan </a:t>
            </a:r>
            <a:r>
              <a:rPr lang="en-US" err="1"/>
              <a:t>vår</a:t>
            </a:r>
            <a:r>
              <a:rPr lang="en-US"/>
              <a:t> token om till standard JWT-</a:t>
            </a:r>
            <a:r>
              <a:rPr lang="en-US" err="1"/>
              <a:t>formatet</a:t>
            </a:r>
            <a:r>
              <a:rPr lang="en-US"/>
              <a:t> </a:t>
            </a:r>
            <a:r>
              <a:rPr lang="en-US" err="1"/>
              <a:t>och</a:t>
            </a:r>
            <a:r>
              <a:rPr lang="en-US"/>
              <a:t> </a:t>
            </a:r>
            <a:r>
              <a:rPr lang="en-US" err="1"/>
              <a:t>returneras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rad 110. </a:t>
            </a:r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A21A3-C31F-4EB9-AB1B-173B742C8FEE}" type="slidenum">
              <a:rPr lang="sv-SE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8504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err="1"/>
              <a:t>Här</a:t>
            </a:r>
            <a:r>
              <a:rPr lang="en-US"/>
              <a:t> ser vi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vår</a:t>
            </a:r>
            <a:r>
              <a:rPr lang="en-US"/>
              <a:t> </a:t>
            </a:r>
            <a:r>
              <a:rPr lang="en-US" err="1"/>
              <a:t>appsettings.json</a:t>
            </a:r>
            <a:r>
              <a:rPr lang="en-US"/>
              <a:t>-fil, den </a:t>
            </a:r>
            <a:r>
              <a:rPr lang="en-US" err="1"/>
              <a:t>databas-anslutningen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anropas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rad 10, </a:t>
            </a:r>
            <a:r>
              <a:rPr lang="en-US" err="1"/>
              <a:t>samt</a:t>
            </a:r>
            <a:r>
              <a:rPr lang="en-US"/>
              <a:t> </a:t>
            </a:r>
            <a:r>
              <a:rPr lang="en-US" err="1"/>
              <a:t>vår</a:t>
            </a:r>
            <a:r>
              <a:rPr lang="en-US"/>
              <a:t> AppSettings:SystemKey </a:t>
            </a:r>
            <a:r>
              <a:rPr lang="en-US" err="1"/>
              <a:t>på</a:t>
            </a:r>
            <a:r>
              <a:rPr lang="en-US"/>
              <a:t> rad 13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används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rad 99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steg</a:t>
            </a:r>
            <a:r>
              <a:rPr lang="en-US"/>
              <a:t> 10.</a:t>
            </a:r>
            <a:br>
              <a:rPr lang="en-US">
                <a:cs typeface="+mn-lt"/>
              </a:rPr>
            </a:br>
            <a:r>
              <a:rPr lang="en-US"/>
              <a:t> </a:t>
            </a:r>
            <a:br>
              <a:rPr lang="en-US">
                <a:cs typeface="+mn-lt"/>
              </a:rPr>
            </a:b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Nu </a:t>
            </a:r>
            <a:r>
              <a:rPr lang="en-US" err="1"/>
              <a:t>har</a:t>
            </a:r>
            <a:r>
              <a:rPr lang="en-US"/>
              <a:t> vi nu </a:t>
            </a:r>
            <a:r>
              <a:rPr lang="en-US" err="1"/>
              <a:t>genomgått</a:t>
            </a:r>
            <a:r>
              <a:rPr lang="en-US"/>
              <a:t> </a:t>
            </a:r>
            <a:r>
              <a:rPr lang="en-US" err="1"/>
              <a:t>hela</a:t>
            </a:r>
            <a:r>
              <a:rPr lang="en-US"/>
              <a:t> backend </a:t>
            </a:r>
            <a:r>
              <a:rPr lang="en-US" err="1"/>
              <a:t>anropet</a:t>
            </a:r>
            <a:r>
              <a:rPr lang="en-US"/>
              <a:t> för </a:t>
            </a:r>
            <a:r>
              <a:rPr lang="en-US" err="1"/>
              <a:t>inloggningen</a:t>
            </a:r>
            <a:r>
              <a:rPr lang="en-US"/>
              <a:t> </a:t>
            </a:r>
            <a:r>
              <a:rPr lang="en-US" err="1"/>
              <a:t>och</a:t>
            </a:r>
            <a:r>
              <a:rPr lang="en-US"/>
              <a:t> </a:t>
            </a:r>
            <a:r>
              <a:rPr lang="en-US" err="1"/>
              <a:t>skickat</a:t>
            </a:r>
            <a:r>
              <a:rPr lang="en-US"/>
              <a:t> </a:t>
            </a:r>
            <a:r>
              <a:rPr lang="en-US" err="1"/>
              <a:t>tillbaka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jwtToken</a:t>
            </a:r>
            <a:r>
              <a:rPr lang="en-US"/>
              <a:t> </a:t>
            </a:r>
            <a:r>
              <a:rPr lang="en-US" err="1"/>
              <a:t>från</a:t>
            </a:r>
            <a:r>
              <a:rPr lang="en-US"/>
              <a:t> </a:t>
            </a:r>
            <a:r>
              <a:rPr lang="en-US" err="1"/>
              <a:t>steg</a:t>
            </a:r>
            <a:r>
              <a:rPr lang="en-US"/>
              <a:t> 10 rad 112 </a:t>
            </a:r>
            <a:r>
              <a:rPr lang="en-US" err="1"/>
              <a:t>och</a:t>
            </a:r>
            <a:r>
              <a:rPr lang="en-US"/>
              <a:t> </a:t>
            </a:r>
            <a:r>
              <a:rPr lang="en-US" err="1"/>
              <a:t>steg</a:t>
            </a:r>
            <a:r>
              <a:rPr lang="en-US"/>
              <a:t> 6 rad 40, </a:t>
            </a:r>
            <a:r>
              <a:rPr lang="en-US" err="1"/>
              <a:t>så</a:t>
            </a:r>
            <a:r>
              <a:rPr lang="en-US"/>
              <a:t> ska vi </a:t>
            </a:r>
            <a:r>
              <a:rPr lang="en-US" err="1"/>
              <a:t>förklara</a:t>
            </a:r>
            <a:r>
              <a:rPr lang="en-US"/>
              <a:t> </a:t>
            </a:r>
            <a:r>
              <a:rPr lang="en-US" err="1"/>
              <a:t>vidare</a:t>
            </a:r>
            <a:r>
              <a:rPr lang="en-US"/>
              <a:t> </a:t>
            </a:r>
            <a:r>
              <a:rPr lang="en-US" err="1"/>
              <a:t>vad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sedan </a:t>
            </a:r>
            <a:r>
              <a:rPr lang="en-US" err="1"/>
              <a:t>sker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frontend </a:t>
            </a:r>
            <a:r>
              <a:rPr lang="en-US" err="1"/>
              <a:t>efter</a:t>
            </a:r>
            <a:r>
              <a:rPr lang="en-US"/>
              <a:t> det </a:t>
            </a:r>
            <a:r>
              <a:rPr lang="en-US" err="1"/>
              <a:t>att</a:t>
            </a:r>
            <a:r>
              <a:rPr lang="en-US"/>
              <a:t> den </a:t>
            </a:r>
            <a:r>
              <a:rPr lang="en-US" err="1"/>
              <a:t>strängen</a:t>
            </a:r>
            <a:r>
              <a:rPr lang="en-US"/>
              <a:t> med </a:t>
            </a:r>
            <a:r>
              <a:rPr lang="en-US" err="1"/>
              <a:t>jwtToken:en</a:t>
            </a:r>
            <a:r>
              <a:rPr lang="en-US"/>
              <a:t> </a:t>
            </a:r>
            <a:r>
              <a:rPr lang="en-US" err="1"/>
              <a:t>är</a:t>
            </a:r>
            <a:r>
              <a:rPr lang="en-US"/>
              <a:t> </a:t>
            </a:r>
            <a:r>
              <a:rPr lang="en-US" err="1"/>
              <a:t>skickad</a:t>
            </a:r>
            <a:r>
              <a:rPr lang="en-US"/>
              <a:t> </a:t>
            </a:r>
            <a:r>
              <a:rPr lang="en-US" err="1"/>
              <a:t>från</a:t>
            </a:r>
            <a:r>
              <a:rPr lang="en-US"/>
              <a:t> backend till frontend. </a:t>
            </a:r>
            <a:endParaRPr lang="sv-SE"/>
          </a:p>
          <a:p>
            <a:endParaRPr lang="en-US">
              <a:cs typeface="Calibri"/>
            </a:endParaRP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A21A3-C31F-4EB9-AB1B-173B742C8FEE}" type="slidenum">
              <a:rPr lang="sv-SE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94171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F1A1B0-862D-4909-A7DB-D8ADA062DFCA}" type="datetimeFigureOut">
              <a:rPr lang="en-US" dirty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2759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dirty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2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dirty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92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dirty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04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dirty="0"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0049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dirty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81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dirty="0"/>
              <a:t>3/3/2022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91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2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dirty="0"/>
              <a:t>3/3/2022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8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dirty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50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dirty="0"/>
              <a:t>3/3/2022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dirty="0"/>
              <a:pPr/>
              <a:t>3/3/2022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73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4955F6-4BDC-4BFB-B8E6-87D3EF4C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9A30899-00FE-449C-A724-7ACFF9DB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A2D394C5-BC0A-47B2-9B8C-1D270EA837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9824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5C4E6CE-CB76-4D3C-82AB-BFCF8F28D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322" y="365760"/>
            <a:ext cx="4534047" cy="1325562"/>
          </a:xfrm>
        </p:spPr>
        <p:txBody>
          <a:bodyPr>
            <a:normAutofit/>
          </a:bodyPr>
          <a:lstStyle/>
          <a:p>
            <a:r>
              <a:rPr lang="sv-SE"/>
              <a:t>Http Cookies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ABB6921-E271-4275-A80E-29311E366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0140" y="1828800"/>
            <a:ext cx="4572002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/>
              <a:t>Personanpassad upplevelse </a:t>
            </a:r>
          </a:p>
          <a:p>
            <a:pPr lvl="1"/>
            <a:r>
              <a:rPr lang="sv-SE" spc="10"/>
              <a:t>Preferenser, input</a:t>
            </a:r>
            <a:endParaRPr lang="sv-SE"/>
          </a:p>
          <a:p>
            <a:r>
              <a:rPr lang="sv-SE"/>
              <a:t>Data skickas med i varje http-anrop</a:t>
            </a:r>
          </a:p>
          <a:p>
            <a:r>
              <a:rPr lang="sv-SE"/>
              <a:t>Två typer av Http cookies:</a:t>
            </a:r>
          </a:p>
          <a:p>
            <a:pPr lvl="1"/>
            <a:r>
              <a:rPr lang="sv-SE"/>
              <a:t>Session</a:t>
            </a:r>
          </a:p>
          <a:p>
            <a:pPr lvl="1"/>
            <a:r>
              <a:rPr lang="sv-SE"/>
              <a:t>Permanent</a:t>
            </a:r>
          </a:p>
          <a:p>
            <a:r>
              <a:rPr lang="sv-SE" err="1"/>
              <a:t>HttpOnly</a:t>
            </a:r>
            <a:endParaRPr lang="sv-SE"/>
          </a:p>
          <a:p>
            <a:pPr lvl="1"/>
            <a:r>
              <a:rPr lang="sv-SE" err="1"/>
              <a:t>Cross-Site-Scripting</a:t>
            </a:r>
            <a:r>
              <a:rPr lang="sv-SE"/>
              <a:t> (XSS)</a:t>
            </a:r>
          </a:p>
          <a:p>
            <a:pPr lvl="1"/>
            <a:r>
              <a:rPr lang="sv-SE"/>
              <a:t>XSS + </a:t>
            </a:r>
            <a:r>
              <a:rPr lang="sv-SE" err="1"/>
              <a:t>Cross-Site</a:t>
            </a:r>
            <a:r>
              <a:rPr lang="sv-SE"/>
              <a:t> </a:t>
            </a:r>
            <a:r>
              <a:rPr lang="sv-SE" err="1"/>
              <a:t>Request</a:t>
            </a:r>
            <a:r>
              <a:rPr lang="sv-SE"/>
              <a:t> </a:t>
            </a:r>
            <a:r>
              <a:rPr lang="sv-SE" err="1"/>
              <a:t>Forgery</a:t>
            </a:r>
            <a:r>
              <a:rPr lang="sv-SE"/>
              <a:t> (CSRF)</a:t>
            </a:r>
          </a:p>
          <a:p>
            <a:endParaRPr lang="sv-SE"/>
          </a:p>
          <a:p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5E5E2-B1F7-42E2-9E80-43145C7C2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A73EA784-8C68-4772-B1CE-500071CE89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" r="1978"/>
          <a:stretch/>
        </p:blipFill>
        <p:spPr>
          <a:xfrm>
            <a:off x="0" y="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7DABE31C-258F-48EA-97D2-5837B93F0C9A}"/>
              </a:ext>
            </a:extLst>
          </p:cNvPr>
          <p:cNvSpPr txBox="1"/>
          <p:nvPr/>
        </p:nvSpPr>
        <p:spPr>
          <a:xfrm>
            <a:off x="-98420" y="6544624"/>
            <a:ext cx="5936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>
                <a:highlight>
                  <a:srgbClr val="000000"/>
                </a:highlight>
              </a:rPr>
              <a:t> Bildkälla: </a:t>
            </a:r>
            <a:r>
              <a:rPr lang="sv-SE">
                <a:highlight>
                  <a:srgbClr val="000000"/>
                </a:highlight>
                <a:ea typeface="+mn-lt"/>
                <a:cs typeface="+mn-lt"/>
              </a:rPr>
              <a:t>https://unsplash.com/photos/z8kriatLFdA</a:t>
            </a:r>
            <a:endParaRPr lang="sv-SE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9951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9D490F02-D66D-4DBB-B052-D9F0F5F49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2" r="21542"/>
          <a:stretch/>
        </p:blipFill>
        <p:spPr>
          <a:xfrm>
            <a:off x="0" y="0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0289416-AA60-474B-814F-854F8FE8E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940212"/>
            <a:ext cx="5007569" cy="1325562"/>
          </a:xfrm>
        </p:spPr>
        <p:txBody>
          <a:bodyPr/>
          <a:lstStyle/>
          <a:p>
            <a:r>
              <a:rPr lang="sv-SE" err="1"/>
              <a:t>Local</a:t>
            </a:r>
            <a:r>
              <a:rPr lang="sv-SE"/>
              <a:t> </a:t>
            </a:r>
            <a:r>
              <a:rPr lang="sv-SE" err="1"/>
              <a:t>Storage</a:t>
            </a:r>
            <a:r>
              <a:rPr lang="sv-SE"/>
              <a:t> &amp; Session </a:t>
            </a:r>
            <a:r>
              <a:rPr lang="sv-SE" err="1"/>
              <a:t>Storage</a:t>
            </a:r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D42918E-683D-44D9-A472-29BBD9E82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05" y="2262453"/>
            <a:ext cx="4995603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/>
              <a:t>Data behöver inte skickas med varje anrop</a:t>
            </a:r>
          </a:p>
          <a:p>
            <a:r>
              <a:rPr lang="sv-SE" err="1"/>
              <a:t>Storage</a:t>
            </a:r>
            <a:r>
              <a:rPr lang="sv-SE"/>
              <a:t> objekt </a:t>
            </a:r>
          </a:p>
          <a:p>
            <a:pPr lvl="1"/>
            <a:r>
              <a:rPr lang="sv-SE"/>
              <a:t>Värdet sparas ihop med en nyckel</a:t>
            </a:r>
          </a:p>
          <a:p>
            <a:pPr lvl="1"/>
            <a:r>
              <a:rPr lang="sv-SE"/>
              <a:t>Konverteras till strängar</a:t>
            </a:r>
          </a:p>
          <a:p>
            <a:r>
              <a:rPr lang="sv-SE"/>
              <a:t>Same </a:t>
            </a:r>
            <a:r>
              <a:rPr lang="sv-SE" err="1"/>
              <a:t>Origin</a:t>
            </a:r>
            <a:r>
              <a:rPr lang="sv-SE"/>
              <a:t> Policy</a:t>
            </a:r>
          </a:p>
          <a:p>
            <a:pPr lvl="1"/>
            <a:r>
              <a:rPr lang="en-US">
                <a:ea typeface="+mn-lt"/>
                <a:cs typeface="+mn-lt"/>
              </a:rPr>
              <a:t>&lt;scheme&gt;://&lt;hostname&gt;:&lt;port&gt;</a:t>
            </a:r>
            <a:endParaRPr lang="sv-SE"/>
          </a:p>
          <a:p>
            <a:r>
              <a:rPr lang="sv-SE"/>
              <a:t>Risk för XSS-attacker</a:t>
            </a:r>
          </a:p>
          <a:p>
            <a:endParaRPr lang="sv-SE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DE663C93-6AF3-4DCA-B329-ED891564F726}"/>
              </a:ext>
            </a:extLst>
          </p:cNvPr>
          <p:cNvSpPr txBox="1"/>
          <p:nvPr/>
        </p:nvSpPr>
        <p:spPr>
          <a:xfrm>
            <a:off x="-92053" y="6441538"/>
            <a:ext cx="6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ighlight>
                  <a:srgbClr val="000000"/>
                </a:highlight>
              </a:rPr>
              <a:t>  </a:t>
            </a:r>
            <a:r>
              <a:rPr lang="en-US" err="1">
                <a:highlight>
                  <a:srgbClr val="000000"/>
                </a:highlight>
              </a:rPr>
              <a:t>Bildkälla</a:t>
            </a:r>
            <a:r>
              <a:rPr lang="en-US">
                <a:highlight>
                  <a:srgbClr val="000000"/>
                </a:highlight>
              </a:rPr>
              <a:t>: https://unsplash.com/photos/gWvdUpNQr6g</a:t>
            </a:r>
            <a:endParaRPr lang="sv-SE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9112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F5C6B45-06FA-48A1-A405-31882E8E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2"/>
            <a:ext cx="10312571" cy="1105898"/>
          </a:xfrm>
        </p:spPr>
        <p:txBody>
          <a:bodyPr>
            <a:normAutofit/>
          </a:bodyPr>
          <a:lstStyle/>
          <a:p>
            <a:r>
              <a:rPr lang="sv-SE"/>
              <a:t>Skillnader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C740352F-4C17-461D-8B50-1CDC4067F0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v-SE" b="1" err="1"/>
              <a:t>Local</a:t>
            </a:r>
            <a:r>
              <a:rPr lang="sv-SE" b="1"/>
              <a:t> </a:t>
            </a:r>
            <a:r>
              <a:rPr lang="sv-SE" b="1" err="1"/>
              <a:t>Storage</a:t>
            </a:r>
            <a:endParaRPr lang="sv-SE" b="1"/>
          </a:p>
          <a:p>
            <a:r>
              <a:rPr lang="sv-SE"/>
              <a:t>Ingen utgångstid</a:t>
            </a:r>
          </a:p>
          <a:p>
            <a:r>
              <a:rPr lang="sv-SE"/>
              <a:t>Information sparas trots att webbläsaren stängts ned </a:t>
            </a:r>
          </a:p>
          <a:p>
            <a:r>
              <a:rPr lang="sv-SE"/>
              <a:t>Ökad användarvänlighet</a:t>
            </a:r>
          </a:p>
          <a:p>
            <a:endParaRPr lang="sv-SE"/>
          </a:p>
        </p:txBody>
      </p:sp>
      <p:sp>
        <p:nvSpPr>
          <p:cNvPr id="5" name="Platshållare för innehåll 4">
            <a:extLst>
              <a:ext uri="{FF2B5EF4-FFF2-40B4-BE49-F238E27FC236}">
                <a16:creationId xmlns:a16="http://schemas.microsoft.com/office/drawing/2014/main" id="{DC9717AE-5474-49BD-99DF-E35ACE0109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v-SE" b="1"/>
              <a:t>Session </a:t>
            </a:r>
            <a:r>
              <a:rPr lang="sv-SE" b="1" err="1"/>
              <a:t>Storage</a:t>
            </a:r>
            <a:endParaRPr lang="sv-SE" b="1"/>
          </a:p>
          <a:p>
            <a:r>
              <a:rPr lang="sv-SE"/>
              <a:t>Unik </a:t>
            </a:r>
            <a:r>
              <a:rPr lang="sv-SE" err="1"/>
              <a:t>sessionStorage</a:t>
            </a:r>
            <a:r>
              <a:rPr lang="sv-SE"/>
              <a:t> för varje flik </a:t>
            </a:r>
          </a:p>
          <a:p>
            <a:r>
              <a:rPr lang="sv-SE"/>
              <a:t>Slängs när fliken stängs</a:t>
            </a:r>
          </a:p>
          <a:p>
            <a:r>
              <a:rPr lang="sv-SE"/>
              <a:t>Data för en specifik flik -&gt; skydd mot vissa attacker</a:t>
            </a:r>
          </a:p>
          <a:p>
            <a:endParaRPr lang="sv-SE"/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960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1C1AB35-25C8-48A5-80FB-31FB3C677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40" y="522987"/>
            <a:ext cx="9692640" cy="1325562"/>
          </a:xfrm>
        </p:spPr>
        <p:txBody>
          <a:bodyPr/>
          <a:lstStyle/>
          <a:p>
            <a:r>
              <a:rPr lang="sv-SE"/>
              <a:t>DEMO – uppvisning av programmet</a:t>
            </a:r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9E9ABCDD-5503-4821-9C4D-7C0279BA3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46" y="2206691"/>
            <a:ext cx="5913782" cy="4251107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255E892C-BDAC-45C4-99A5-A99B37603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40" y="2218390"/>
            <a:ext cx="4412975" cy="4255794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58D78D10-6086-407B-B0B0-2C4E9306795A}"/>
              </a:ext>
            </a:extLst>
          </p:cNvPr>
          <p:cNvSpPr txBox="1"/>
          <p:nvPr/>
        </p:nvSpPr>
        <p:spPr>
          <a:xfrm>
            <a:off x="29497" y="6486012"/>
            <a:ext cx="63155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dirty="0">
                <a:ea typeface="+mn-lt"/>
                <a:cs typeface="+mn-lt"/>
              </a:rPr>
              <a:t>https://github.com/pownas/2022VT-AuthenticationDemo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473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B28D1C4-951A-44AC-950F-750BF0D2F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25562"/>
          </a:xfrm>
        </p:spPr>
        <p:txBody>
          <a:bodyPr>
            <a:normAutofit/>
          </a:bodyPr>
          <a:lstStyle/>
          <a:p>
            <a:r>
              <a:rPr lang="sv-SE" sz="3200" err="1"/>
              <a:t>Frontend</a:t>
            </a:r>
            <a:r>
              <a:rPr lang="sv-SE" sz="3200"/>
              <a:t> startsida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BDFA11-AB82-4E83-90B9-08204A027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1936955"/>
            <a:ext cx="3690425" cy="4243182"/>
          </a:xfrm>
        </p:spPr>
        <p:txBody>
          <a:bodyPr>
            <a:normAutofit/>
          </a:bodyPr>
          <a:lstStyle/>
          <a:p>
            <a:r>
              <a:rPr lang="en-US" sz="1600" err="1"/>
              <a:t>Klickar</a:t>
            </a:r>
            <a:r>
              <a:rPr lang="en-US" sz="1600"/>
              <a:t> på Login-</a:t>
            </a:r>
            <a:r>
              <a:rPr lang="en-US" sz="1600" err="1"/>
              <a:t>knappen</a:t>
            </a:r>
            <a:endParaRPr lang="en-US" sz="1600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EB27E7BA-12FA-40C1-AC9A-3633F6B35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1897" y="-4015"/>
            <a:ext cx="6335689" cy="6862015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6F9A343F-2925-40C3-B657-90F2E13A2B17}"/>
              </a:ext>
            </a:extLst>
          </p:cNvPr>
          <p:cNvSpPr txBox="1"/>
          <p:nvPr/>
        </p:nvSpPr>
        <p:spPr>
          <a:xfrm>
            <a:off x="-44245" y="6518787"/>
            <a:ext cx="61844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400" dirty="0">
                <a:ea typeface="+mn-lt"/>
                <a:cs typeface="+mn-lt"/>
              </a:rPr>
              <a:t>https://github.com/pownas/2022VT-AuthenticationDemo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770699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B28D1C4-951A-44AC-950F-750BF0D2F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25562"/>
          </a:xfrm>
        </p:spPr>
        <p:txBody>
          <a:bodyPr>
            <a:normAutofit/>
          </a:bodyPr>
          <a:lstStyle/>
          <a:p>
            <a:r>
              <a:rPr lang="sv-SE" sz="3200" err="1"/>
              <a:t>Frontend</a:t>
            </a:r>
            <a:r>
              <a:rPr lang="sv-SE" sz="3200"/>
              <a:t> inloggningssida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BDFA11-AB82-4E83-90B9-08204A027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1936955"/>
            <a:ext cx="3690425" cy="4243182"/>
          </a:xfrm>
        </p:spPr>
        <p:txBody>
          <a:bodyPr>
            <a:normAutofit/>
          </a:bodyPr>
          <a:lstStyle/>
          <a:p>
            <a:r>
              <a:rPr lang="en-US" sz="1600"/>
              <a:t>Anger </a:t>
            </a:r>
            <a:r>
              <a:rPr lang="en-US" sz="1600" err="1"/>
              <a:t>användarnamn</a:t>
            </a:r>
            <a:r>
              <a:rPr lang="en-US" sz="1600"/>
              <a:t> </a:t>
            </a:r>
            <a:br>
              <a:rPr lang="en-US" sz="1600"/>
            </a:br>
            <a:r>
              <a:rPr lang="en-US" sz="1600" err="1"/>
              <a:t>och</a:t>
            </a:r>
            <a:r>
              <a:rPr lang="en-US" sz="1600"/>
              <a:t> </a:t>
            </a:r>
            <a:r>
              <a:rPr lang="en-US" sz="1600" err="1"/>
              <a:t>lösenord</a:t>
            </a:r>
            <a:endParaRPr lang="en-US" sz="1600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EB27E7BA-12FA-40C1-AC9A-3633F6B35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4225" y="-2543"/>
            <a:ext cx="6322186" cy="6835543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BB19EB94-AF95-48F8-B77E-83C19BF2DAA4}"/>
              </a:ext>
            </a:extLst>
          </p:cNvPr>
          <p:cNvSpPr txBox="1"/>
          <p:nvPr/>
        </p:nvSpPr>
        <p:spPr>
          <a:xfrm>
            <a:off x="-44245" y="6518787"/>
            <a:ext cx="61844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400" dirty="0">
                <a:ea typeface="+mn-lt"/>
                <a:cs typeface="+mn-lt"/>
              </a:rPr>
              <a:t>https://github.com/pownas/2022VT-AuthenticationDemo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243043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B28D1C4-951A-44AC-950F-750BF0D2F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25562"/>
          </a:xfrm>
        </p:spPr>
        <p:txBody>
          <a:bodyPr>
            <a:normAutofit/>
          </a:bodyPr>
          <a:lstStyle/>
          <a:p>
            <a:r>
              <a:rPr lang="sv-SE" sz="3200" err="1"/>
              <a:t>Backend</a:t>
            </a:r>
            <a:r>
              <a:rPr lang="sv-SE" sz="3200"/>
              <a:t> </a:t>
            </a:r>
            <a:r>
              <a:rPr lang="sv-SE" sz="3200" err="1"/>
              <a:t>Swagger</a:t>
            </a:r>
            <a:endParaRPr lang="sv-SE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BDFA11-AB82-4E83-90B9-08204A027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1936955"/>
            <a:ext cx="3690425" cy="4243182"/>
          </a:xfrm>
        </p:spPr>
        <p:txBody>
          <a:bodyPr>
            <a:normAutofit/>
          </a:bodyPr>
          <a:lstStyle/>
          <a:p>
            <a:r>
              <a:rPr lang="en-US" sz="1600"/>
              <a:t>Lista </a:t>
            </a:r>
            <a:r>
              <a:rPr lang="en-US" sz="1600" err="1"/>
              <a:t>över</a:t>
            </a:r>
            <a:r>
              <a:rPr lang="en-US" sz="1600"/>
              <a:t> </a:t>
            </a:r>
            <a:r>
              <a:rPr lang="en-US" sz="1600" err="1"/>
              <a:t>alla</a:t>
            </a:r>
            <a:r>
              <a:rPr lang="en-US" sz="1600"/>
              <a:t> </a:t>
            </a:r>
            <a:r>
              <a:rPr lang="en-US" sz="1600" err="1"/>
              <a:t>anrop</a:t>
            </a:r>
            <a:r>
              <a:rPr lang="en-US" sz="1600"/>
              <a:t> </a:t>
            </a:r>
            <a:r>
              <a:rPr lang="en-US" sz="1600" err="1"/>
              <a:t>som</a:t>
            </a:r>
            <a:r>
              <a:rPr lang="en-US" sz="1600"/>
              <a:t> </a:t>
            </a:r>
            <a:r>
              <a:rPr lang="en-US" sz="1600" err="1"/>
              <a:t>finns</a:t>
            </a:r>
            <a:r>
              <a:rPr lang="en-US" sz="1600"/>
              <a:t> </a:t>
            </a:r>
            <a:r>
              <a:rPr lang="en-US" sz="1600" err="1"/>
              <a:t>i</a:t>
            </a:r>
            <a:r>
              <a:rPr lang="en-US" sz="1600"/>
              <a:t> backend </a:t>
            </a:r>
            <a:r>
              <a:rPr lang="en-US" sz="1600" err="1"/>
              <a:t>API:t</a:t>
            </a:r>
            <a:endParaRPr lang="en-US" sz="1600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EB27E7BA-12FA-40C1-AC9A-3633F6B35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5267" y="0"/>
            <a:ext cx="6295751" cy="6858000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3FE08982-71F6-47C2-AAE4-5D53EB664E23}"/>
              </a:ext>
            </a:extLst>
          </p:cNvPr>
          <p:cNvSpPr txBox="1"/>
          <p:nvPr/>
        </p:nvSpPr>
        <p:spPr>
          <a:xfrm>
            <a:off x="-44245" y="6518787"/>
            <a:ext cx="61844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400" dirty="0">
                <a:ea typeface="+mn-lt"/>
                <a:cs typeface="+mn-lt"/>
              </a:rPr>
              <a:t>https://github.com/pownas/2022VT-AuthenticationDemo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3054591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B28D1C4-951A-44AC-950F-750BF0D2F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25562"/>
          </a:xfrm>
        </p:spPr>
        <p:txBody>
          <a:bodyPr>
            <a:normAutofit/>
          </a:bodyPr>
          <a:lstStyle/>
          <a:p>
            <a:r>
              <a:rPr lang="sv-SE" sz="3200" err="1"/>
              <a:t>Backend</a:t>
            </a:r>
            <a:r>
              <a:rPr lang="sv-SE" sz="3200"/>
              <a:t> </a:t>
            </a:r>
            <a:r>
              <a:rPr lang="sv-SE" sz="3200" err="1"/>
              <a:t>Swagger</a:t>
            </a:r>
            <a:endParaRPr lang="sv-SE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BDFA11-AB82-4E83-90B9-08204A027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1936955"/>
            <a:ext cx="3690425" cy="4243182"/>
          </a:xfrm>
        </p:spPr>
        <p:txBody>
          <a:bodyPr>
            <a:normAutofit/>
          </a:bodyPr>
          <a:lstStyle/>
          <a:p>
            <a:r>
              <a:rPr lang="en-US" sz="1600"/>
              <a:t>POST för Login-</a:t>
            </a:r>
            <a:r>
              <a:rPr lang="en-US" sz="1600" err="1"/>
              <a:t>metoden</a:t>
            </a:r>
            <a:endParaRPr lang="en-US" sz="1600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EB27E7BA-12FA-40C1-AC9A-3633F6B35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7905" y="0"/>
            <a:ext cx="5904466" cy="6876216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24C7629F-F59B-4D88-9414-822EB0051D7A}"/>
              </a:ext>
            </a:extLst>
          </p:cNvPr>
          <p:cNvSpPr txBox="1"/>
          <p:nvPr/>
        </p:nvSpPr>
        <p:spPr>
          <a:xfrm>
            <a:off x="-44245" y="6518787"/>
            <a:ext cx="61844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400" dirty="0">
                <a:ea typeface="+mn-lt"/>
                <a:cs typeface="+mn-lt"/>
              </a:rPr>
              <a:t>https://github.com/pownas/2022VT-AuthenticationDemo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467132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B28D1C4-951A-44AC-950F-750BF0D2F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25562"/>
          </a:xfrm>
        </p:spPr>
        <p:txBody>
          <a:bodyPr>
            <a:normAutofit/>
          </a:bodyPr>
          <a:lstStyle/>
          <a:p>
            <a:r>
              <a:rPr lang="sv-SE" sz="3200" err="1"/>
              <a:t>Frontend</a:t>
            </a:r>
            <a:r>
              <a:rPr lang="sv-SE" sz="3200"/>
              <a:t> inloggad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EB27E7BA-12FA-40C1-AC9A-3633F6B35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4506" y="-1861"/>
            <a:ext cx="6333869" cy="6863999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257F9F63-1317-4F3A-938E-CA41DF0B9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1936955"/>
            <a:ext cx="3690425" cy="4243182"/>
          </a:xfrm>
        </p:spPr>
        <p:txBody>
          <a:bodyPr>
            <a:normAutofit/>
          </a:bodyPr>
          <a:lstStyle/>
          <a:p>
            <a:r>
              <a:rPr lang="en-US" sz="1600" err="1"/>
              <a:t>Användaren</a:t>
            </a:r>
            <a:r>
              <a:rPr lang="en-US" sz="1600"/>
              <a:t> </a:t>
            </a:r>
            <a:r>
              <a:rPr lang="en-US" sz="1600" err="1"/>
              <a:t>är</a:t>
            </a:r>
            <a:r>
              <a:rPr lang="en-US" sz="1600"/>
              <a:t> nu </a:t>
            </a:r>
            <a:r>
              <a:rPr lang="en-US" sz="1600" err="1"/>
              <a:t>inloggad</a:t>
            </a:r>
            <a:endParaRPr lang="en-US" sz="160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55938E09-D26D-4ABD-8C49-555CF48EE6B1}"/>
              </a:ext>
            </a:extLst>
          </p:cNvPr>
          <p:cNvSpPr txBox="1"/>
          <p:nvPr/>
        </p:nvSpPr>
        <p:spPr>
          <a:xfrm>
            <a:off x="-44245" y="6518787"/>
            <a:ext cx="61844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400" dirty="0">
                <a:ea typeface="+mn-lt"/>
                <a:cs typeface="+mn-lt"/>
              </a:rPr>
              <a:t>https://github.com/pownas/2022VT-AuthenticationDemo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310004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B28D1C4-951A-44AC-950F-750BF0D2F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25562"/>
          </a:xfrm>
        </p:spPr>
        <p:txBody>
          <a:bodyPr>
            <a:normAutofit/>
          </a:bodyPr>
          <a:lstStyle/>
          <a:p>
            <a:r>
              <a:rPr lang="sv-SE" sz="3200"/>
              <a:t>JWT token vi fått av </a:t>
            </a:r>
            <a:r>
              <a:rPr lang="sv-SE" sz="3200" err="1"/>
              <a:t>backend</a:t>
            </a:r>
            <a:r>
              <a:rPr lang="sv-SE" sz="3200"/>
              <a:t> </a:t>
            </a:r>
            <a:r>
              <a:rPr lang="sv-SE" sz="3200" err="1"/>
              <a:t>API:t</a:t>
            </a:r>
            <a:endParaRPr lang="sv-SE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BDFA11-AB82-4E83-90B9-08204A027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1936955"/>
            <a:ext cx="3690425" cy="42431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>
                <a:solidFill>
                  <a:srgbClr val="FF0000"/>
                </a:solidFill>
              </a:rPr>
              <a:t>eyJhbGciOiJodHRwOi8vd3d3LnczLm9yZy8yMDAxLzA0L3htbGRzaWctbW9yZSNobWFjLXNoYTUxMiIsInR5cCI6IkpXVCJ9</a:t>
            </a:r>
            <a:r>
              <a:rPr lang="en-US" sz="1600"/>
              <a:t>.</a:t>
            </a:r>
            <a:r>
              <a:rPr lang="en-US" sz="1600">
                <a:solidFill>
                  <a:srgbClr val="9861C2"/>
                </a:solidFill>
              </a:rPr>
              <a:t>eyJnaXZlbl9uYW1lIjoiQ2xhcmEiLCJodHRwOi8vc2NoZW1hcy5taWNyb3NvZnQuY29tL3dzLzIwMDgvMDYvaWRlbnRpdHkvY2xhaW1zL3JvbGUiOiJBZG1pbmlzdHJhdG9yIiwiZXhwIjoxNjQ2MjMxNzgwLCJpc3MiOiIxMjM0NTY3OC0zNTFlLTRiNGEtYWEzYS0xMjM0NTY3ODkwMTIifQ</a:t>
            </a:r>
            <a:r>
              <a:rPr lang="en-US" sz="1600"/>
              <a:t>.</a:t>
            </a:r>
            <a:r>
              <a:rPr lang="en-US" sz="1600">
                <a:solidFill>
                  <a:srgbClr val="00B0F0"/>
                </a:solidFill>
              </a:rPr>
              <a:t>WfRe2brfZ77xEOfxKnPM1vlLzfvZ2v85mlZET9FmTM1l0t5kPATOTa9oR5sHxCowidMfztf3Vn3ONJlJm9Lc5A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EB27E7BA-12FA-40C1-AC9A-3633F6B35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4840" y="1469526"/>
            <a:ext cx="6996552" cy="3918948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E73221F3-6240-4824-A874-F78B1F20C6B2}"/>
              </a:ext>
            </a:extLst>
          </p:cNvPr>
          <p:cNvSpPr txBox="1"/>
          <p:nvPr/>
        </p:nvSpPr>
        <p:spPr>
          <a:xfrm>
            <a:off x="-44245" y="6518787"/>
            <a:ext cx="61844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400" dirty="0">
                <a:ea typeface="+mn-lt"/>
                <a:cs typeface="+mn-lt"/>
              </a:rPr>
              <a:t>https://github.com/pownas/2022VT-AuthenticationDemo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354216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4" descr="En bild som visar text, inomhus, dator, skrivbord&#10;&#10;Automatiskt genererad beskrivning">
            <a:extLst>
              <a:ext uri="{FF2B5EF4-FFF2-40B4-BE49-F238E27FC236}">
                <a16:creationId xmlns:a16="http://schemas.microsoft.com/office/drawing/2014/main" id="{6CF0A847-287B-4370-AA9B-ECEE8878E6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8119" r="-1" b="-1"/>
          <a:stretch/>
        </p:blipFill>
        <p:spPr>
          <a:xfrm>
            <a:off x="-18956" y="-60950"/>
            <a:ext cx="11167367" cy="6857990"/>
          </a:xfrm>
          <a:custGeom>
            <a:avLst/>
            <a:gdLst/>
            <a:ahLst/>
            <a:cxnLst/>
            <a:rect l="l" t="t" r="r" b="b"/>
            <a:pathLst>
              <a:path w="12142767" h="6858000">
                <a:moveTo>
                  <a:pt x="0" y="0"/>
                </a:moveTo>
                <a:lnTo>
                  <a:pt x="11251490" y="0"/>
                </a:lnTo>
                <a:lnTo>
                  <a:pt x="11255634" y="308191"/>
                </a:lnTo>
                <a:cubicBezTo>
                  <a:pt x="11341049" y="3428907"/>
                  <a:pt x="12695043" y="3532715"/>
                  <a:pt x="11886084" y="6854559"/>
                </a:cubicBezTo>
                <a:lnTo>
                  <a:pt x="7539784" y="6854559"/>
                </a:lnTo>
                <a:lnTo>
                  <a:pt x="75397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4225" y="533746"/>
            <a:ext cx="9339075" cy="2420469"/>
          </a:xfrm>
          <a:noFill/>
        </p:spPr>
        <p:txBody>
          <a:bodyPr>
            <a:normAutofit/>
          </a:bodyPr>
          <a:lstStyle/>
          <a:p>
            <a:pPr algn="r"/>
            <a:r>
              <a:rPr lang="sv-SE"/>
              <a:t>Autentisering i en </a:t>
            </a:r>
            <a:br>
              <a:rPr lang="sv-SE"/>
            </a:br>
            <a:r>
              <a:rPr lang="sv-SE"/>
              <a:t>fullstack-applikation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684225" y="4944380"/>
            <a:ext cx="9665911" cy="921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sv-SE">
                <a:solidFill>
                  <a:srgbClr val="FFFFFF"/>
                </a:solidFill>
                <a:highlight>
                  <a:srgbClr val="000000"/>
                </a:highlight>
              </a:rPr>
              <a:t>Grupp 17:  Fabian Ahlqvist, Jonas Arvidson, Ludwig Ersson, </a:t>
            </a:r>
            <a:br>
              <a:rPr lang="sv-SE">
                <a:highlight>
                  <a:srgbClr val="000000"/>
                </a:highlight>
              </a:rPr>
            </a:br>
            <a:r>
              <a:rPr lang="sv-SE">
                <a:solidFill>
                  <a:srgbClr val="FFFFFF"/>
                </a:solidFill>
                <a:highlight>
                  <a:srgbClr val="000000"/>
                </a:highlight>
              </a:rPr>
              <a:t>Maria </a:t>
            </a:r>
            <a:r>
              <a:rPr lang="sv-SE" err="1">
                <a:solidFill>
                  <a:srgbClr val="FFFFFF"/>
                </a:solidFill>
                <a:highlight>
                  <a:srgbClr val="000000"/>
                </a:highlight>
              </a:rPr>
              <a:t>Järventaus</a:t>
            </a:r>
            <a:r>
              <a:rPr lang="sv-SE">
                <a:solidFill>
                  <a:srgbClr val="FFFFFF"/>
                </a:solidFill>
                <a:highlight>
                  <a:srgbClr val="000000"/>
                </a:highlight>
              </a:rPr>
              <a:t> Johansson, Filip </a:t>
            </a:r>
            <a:r>
              <a:rPr lang="sv-SE" err="1">
                <a:solidFill>
                  <a:srgbClr val="FFFFFF"/>
                </a:solidFill>
                <a:highlight>
                  <a:srgbClr val="000000"/>
                </a:highlight>
              </a:rPr>
              <a:t>Koernig</a:t>
            </a:r>
            <a:r>
              <a:rPr lang="sv-SE">
                <a:solidFill>
                  <a:srgbClr val="FFFFFF"/>
                </a:solidFill>
                <a:highlight>
                  <a:srgbClr val="000000"/>
                </a:highlight>
              </a:rPr>
              <a:t>, Viggo Lagerstedt Ekholm</a:t>
            </a:r>
          </a:p>
          <a:p>
            <a:endParaRPr lang="sv-S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37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6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B28D1C4-951A-44AC-950F-750BF0D2F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31" y="640080"/>
            <a:ext cx="3690425" cy="1325562"/>
          </a:xfrm>
        </p:spPr>
        <p:txBody>
          <a:bodyPr>
            <a:normAutofit/>
          </a:bodyPr>
          <a:lstStyle/>
          <a:p>
            <a:r>
              <a:rPr lang="sv-SE" sz="3200"/>
              <a:t>JWT.io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BDFA11-AB82-4E83-90B9-08204A027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31" y="1936955"/>
            <a:ext cx="3690425" cy="4243182"/>
          </a:xfrm>
        </p:spPr>
        <p:txBody>
          <a:bodyPr>
            <a:normAutofit/>
          </a:bodyPr>
          <a:lstStyle/>
          <a:p>
            <a:r>
              <a:rPr lang="en-US" sz="1600" err="1"/>
              <a:t>Avläsning</a:t>
            </a:r>
            <a:r>
              <a:rPr lang="en-US" sz="1600"/>
              <a:t> av den token </a:t>
            </a:r>
            <a:r>
              <a:rPr lang="en-US" sz="1600" err="1"/>
              <a:t>som</a:t>
            </a:r>
            <a:r>
              <a:rPr lang="en-US" sz="1600"/>
              <a:t> </a:t>
            </a:r>
            <a:br>
              <a:rPr lang="en-US" sz="1600"/>
            </a:br>
            <a:r>
              <a:rPr lang="en-US" sz="1600"/>
              <a:t>backend </a:t>
            </a:r>
            <a:r>
              <a:rPr lang="en-US" sz="1600" err="1"/>
              <a:t>har</a:t>
            </a:r>
            <a:r>
              <a:rPr lang="en-US" sz="1600"/>
              <a:t> </a:t>
            </a:r>
            <a:r>
              <a:rPr lang="en-US" sz="1600" err="1"/>
              <a:t>tilldelat</a:t>
            </a:r>
            <a:r>
              <a:rPr lang="en-US" sz="1600"/>
              <a:t> </a:t>
            </a:r>
            <a:r>
              <a:rPr lang="en-US" sz="1600" err="1"/>
              <a:t>användaren</a:t>
            </a:r>
            <a:endParaRPr lang="en-US" sz="1600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EB27E7BA-12FA-40C1-AC9A-3633F6B35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2789" y="602514"/>
            <a:ext cx="6958603" cy="557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30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B2C8B5-ADB4-44BB-B0FE-FEA21B77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75" y="640080"/>
            <a:ext cx="3075836" cy="1325562"/>
          </a:xfrm>
        </p:spPr>
        <p:txBody>
          <a:bodyPr>
            <a:normAutofit/>
          </a:bodyPr>
          <a:lstStyle/>
          <a:p>
            <a:r>
              <a:rPr lang="sv-SE" sz="3200"/>
              <a:t>DEMO - koden</a:t>
            </a:r>
          </a:p>
        </p:txBody>
      </p:sp>
      <p:pic>
        <p:nvPicPr>
          <p:cNvPr id="4" name="Bildobjekt 4" descr="En bild som visar text, dator, inomhus, skrivbord&#10;&#10;Automatiskt genererad beskrivning">
            <a:extLst>
              <a:ext uri="{FF2B5EF4-FFF2-40B4-BE49-F238E27FC236}">
                <a16:creationId xmlns:a16="http://schemas.microsoft.com/office/drawing/2014/main" id="{BF3B93AE-77E5-4ACA-93F2-DC24136A2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3" r="165" b="-2"/>
          <a:stretch/>
        </p:blipFill>
        <p:spPr>
          <a:xfrm>
            <a:off x="963233" y="960119"/>
            <a:ext cx="6275362" cy="4948019"/>
          </a:xfrm>
          <a:prstGeom prst="rect">
            <a:avLst/>
          </a:prstGeom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A68B95FA-0A3A-43F7-9AD8-E120CE3DB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93" y="645105"/>
            <a:ext cx="6917812" cy="5583075"/>
          </a:xfrm>
          <a:prstGeom prst="rect">
            <a:avLst/>
          </a:prstGeom>
          <a:noFill/>
          <a:ln>
            <a:solidFill>
              <a:schemeClr val="tx1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EA459A-18D7-46D5-AB70-DA4C7F342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75" y="1936955"/>
            <a:ext cx="3075836" cy="4243182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C0EF646A-1D2E-4DAA-A912-771FE3F3602A}"/>
              </a:ext>
            </a:extLst>
          </p:cNvPr>
          <p:cNvSpPr txBox="1"/>
          <p:nvPr/>
        </p:nvSpPr>
        <p:spPr>
          <a:xfrm>
            <a:off x="-44245" y="6518787"/>
            <a:ext cx="61844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400" dirty="0">
                <a:ea typeface="+mn-lt"/>
                <a:cs typeface="+mn-lt"/>
              </a:rPr>
              <a:t>https://github.com/pownas/2022VT-AuthenticationDemo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162629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683774-6A58-4D05-B78F-27190E63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>
            <a:normAutofit/>
          </a:bodyPr>
          <a:lstStyle/>
          <a:p>
            <a:r>
              <a:rPr lang="sv-SE"/>
              <a:t>Frontend </a:t>
            </a:r>
            <a:br>
              <a:rPr lang="en-US"/>
            </a:br>
            <a:r>
              <a:rPr lang="sv-SE"/>
              <a:t>Steg 1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D72BE3-1F33-4762-8A76-8529A4E8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4038652" cy="3276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v-SE" b="1"/>
              <a:t>Login-sidan</a:t>
            </a:r>
          </a:p>
          <a:p>
            <a:pPr>
              <a:buClr>
                <a:srgbClr val="8D87A6"/>
              </a:buClr>
            </a:pPr>
            <a:r>
              <a:rPr lang="sv-SE"/>
              <a:t>Loggar in via inloggnings formuläret</a:t>
            </a:r>
          </a:p>
          <a:p>
            <a:pPr>
              <a:buClr>
                <a:srgbClr val="8D87A6"/>
              </a:buClr>
            </a:pPr>
            <a:endParaRPr lang="sv-SE"/>
          </a:p>
        </p:txBody>
      </p:sp>
      <p:pic>
        <p:nvPicPr>
          <p:cNvPr id="4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13A96A55-3055-4AA0-9EF4-22DB48BBE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680" y="92568"/>
            <a:ext cx="8135380" cy="6594305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54F91E4B-15E9-4EFD-9483-885FCF3CB1EA}"/>
              </a:ext>
            </a:extLst>
          </p:cNvPr>
          <p:cNvSpPr txBox="1"/>
          <p:nvPr/>
        </p:nvSpPr>
        <p:spPr>
          <a:xfrm>
            <a:off x="-44245" y="6518787"/>
            <a:ext cx="61844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400" dirty="0">
                <a:ea typeface="+mn-lt"/>
                <a:cs typeface="+mn-lt"/>
              </a:rPr>
              <a:t>https://github.com/pownas/2022VT-AuthenticationDemo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19497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683774-6A58-4D05-B78F-27190E63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>
            <a:normAutofit/>
          </a:bodyPr>
          <a:lstStyle/>
          <a:p>
            <a:r>
              <a:rPr lang="sv-SE" err="1">
                <a:ea typeface="+mj-lt"/>
                <a:cs typeface="+mj-lt"/>
              </a:rPr>
              <a:t>Frontend</a:t>
            </a:r>
            <a:r>
              <a:rPr lang="sv-SE">
                <a:ea typeface="+mj-lt"/>
                <a:cs typeface="+mj-lt"/>
              </a:rPr>
              <a:t> </a:t>
            </a:r>
            <a:br>
              <a:rPr lang="sv-SE">
                <a:ea typeface="+mj-lt"/>
                <a:cs typeface="+mj-lt"/>
              </a:rPr>
            </a:br>
            <a:r>
              <a:rPr lang="sv-SE">
                <a:ea typeface="+mj-lt"/>
                <a:cs typeface="+mj-lt"/>
              </a:rPr>
              <a:t>Steg</a:t>
            </a:r>
            <a:r>
              <a:rPr lang="sv-SE"/>
              <a:t> 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D72BE3-1F33-4762-8A76-8529A4E8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4038652" cy="3276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v-SE" b="1"/>
              <a:t>Login-sidan</a:t>
            </a:r>
          </a:p>
          <a:p>
            <a:pPr>
              <a:buClr>
                <a:srgbClr val="8D87A6"/>
              </a:buClr>
            </a:pPr>
            <a:r>
              <a:rPr lang="sv-SE"/>
              <a:t>Genomför inloggningen från Login-sidan</a:t>
            </a:r>
          </a:p>
        </p:txBody>
      </p:sp>
      <p:pic>
        <p:nvPicPr>
          <p:cNvPr id="4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13A96A55-3055-4AA0-9EF4-22DB48BBE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019" y="112666"/>
            <a:ext cx="6911252" cy="6631865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7C5FE1DE-BA8C-4861-94E7-57183FD28056}"/>
              </a:ext>
            </a:extLst>
          </p:cNvPr>
          <p:cNvSpPr txBox="1"/>
          <p:nvPr/>
        </p:nvSpPr>
        <p:spPr>
          <a:xfrm>
            <a:off x="-44245" y="6518787"/>
            <a:ext cx="61844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400" dirty="0">
                <a:ea typeface="+mn-lt"/>
                <a:cs typeface="+mn-lt"/>
              </a:rPr>
              <a:t>https://github.com/pownas/2022VT-AuthenticationDemo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112047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683774-6A58-4D05-B78F-27190E63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>
            <a:normAutofit/>
          </a:bodyPr>
          <a:lstStyle/>
          <a:p>
            <a:r>
              <a:rPr lang="sv-SE" err="1">
                <a:ea typeface="+mj-lt"/>
                <a:cs typeface="+mj-lt"/>
              </a:rPr>
              <a:t>Frontend</a:t>
            </a:r>
            <a:r>
              <a:rPr lang="sv-SE">
                <a:ea typeface="+mj-lt"/>
                <a:cs typeface="+mj-lt"/>
              </a:rPr>
              <a:t> </a:t>
            </a:r>
            <a:br>
              <a:rPr lang="sv-SE">
                <a:ea typeface="+mj-lt"/>
                <a:cs typeface="+mj-lt"/>
              </a:rPr>
            </a:br>
            <a:r>
              <a:rPr lang="sv-SE">
                <a:ea typeface="+mj-lt"/>
                <a:cs typeface="+mj-lt"/>
              </a:rPr>
              <a:t>Steg </a:t>
            </a:r>
            <a:r>
              <a:rPr lang="sv-SE"/>
              <a:t>3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D72BE3-1F33-4762-8A76-8529A4E8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4038652" cy="3276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v-SE" b="1" err="1"/>
              <a:t>Authentication</a:t>
            </a:r>
            <a:r>
              <a:rPr lang="sv-SE" b="1"/>
              <a:t>-Service</a:t>
            </a:r>
          </a:p>
          <a:p>
            <a:pPr>
              <a:buClr>
                <a:srgbClr val="8D87A6"/>
              </a:buClr>
            </a:pPr>
            <a:r>
              <a:rPr lang="sv-SE" err="1"/>
              <a:t>LoginRequest</a:t>
            </a:r>
            <a:r>
              <a:rPr lang="sv-SE"/>
              <a:t> som skickas till </a:t>
            </a:r>
            <a:r>
              <a:rPr lang="sv-SE" err="1"/>
              <a:t>Backend</a:t>
            </a:r>
            <a:r>
              <a:rPr lang="sv-SE"/>
              <a:t> </a:t>
            </a:r>
            <a:r>
              <a:rPr lang="sv-SE" err="1"/>
              <a:t>api</a:t>
            </a:r>
            <a:endParaRPr lang="sv-SE"/>
          </a:p>
        </p:txBody>
      </p:sp>
      <p:pic>
        <p:nvPicPr>
          <p:cNvPr id="4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13A96A55-3055-4AA0-9EF4-22DB48BBE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95" b="119"/>
          <a:stretch/>
        </p:blipFill>
        <p:spPr>
          <a:xfrm>
            <a:off x="4289905" y="160870"/>
            <a:ext cx="7755250" cy="6535464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91F955F5-CEAE-414D-A9FD-8244E6DCB3B6}"/>
              </a:ext>
            </a:extLst>
          </p:cNvPr>
          <p:cNvSpPr txBox="1"/>
          <p:nvPr/>
        </p:nvSpPr>
        <p:spPr>
          <a:xfrm>
            <a:off x="-44245" y="6518787"/>
            <a:ext cx="61844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400" dirty="0">
                <a:ea typeface="+mn-lt"/>
                <a:cs typeface="+mn-lt"/>
              </a:rPr>
              <a:t>https://github.com/pownas/2022VT-AuthenticationDemo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252158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683774-6A58-4D05-B78F-27190E63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>
            <a:normAutofit/>
          </a:bodyPr>
          <a:lstStyle/>
          <a:p>
            <a:r>
              <a:rPr lang="sv-SE" err="1">
                <a:ea typeface="+mj-lt"/>
                <a:cs typeface="+mj-lt"/>
              </a:rPr>
              <a:t>Backend</a:t>
            </a:r>
            <a:br>
              <a:rPr lang="sv-SE">
                <a:ea typeface="+mj-lt"/>
                <a:cs typeface="+mj-lt"/>
              </a:rPr>
            </a:br>
            <a:r>
              <a:rPr lang="sv-SE">
                <a:ea typeface="+mj-lt"/>
                <a:cs typeface="+mj-lt"/>
              </a:rPr>
              <a:t>Steg 4</a:t>
            </a:r>
            <a:endParaRPr lang="sv-S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D72BE3-1F33-4762-8A76-8529A4E8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4038652" cy="3276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err="1"/>
              <a:t>AuthenticationController</a:t>
            </a:r>
            <a:endParaRPr lang="sv-SE"/>
          </a:p>
          <a:p>
            <a:pPr>
              <a:buClr>
                <a:srgbClr val="8D87A6"/>
              </a:buClr>
            </a:pPr>
            <a:r>
              <a:rPr lang="en-US" err="1"/>
              <a:t>LoginAsync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anropats</a:t>
            </a:r>
            <a:r>
              <a:rPr lang="en-US"/>
              <a:t> </a:t>
            </a:r>
            <a:r>
              <a:rPr lang="en-US" err="1"/>
              <a:t>från</a:t>
            </a:r>
            <a:r>
              <a:rPr lang="en-US"/>
              <a:t> Frontends </a:t>
            </a:r>
            <a:r>
              <a:rPr lang="en-US" err="1"/>
              <a:t>LoginRequest</a:t>
            </a:r>
            <a:endParaRPr lang="en-US"/>
          </a:p>
        </p:txBody>
      </p:sp>
      <p:pic>
        <p:nvPicPr>
          <p:cNvPr id="4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13A96A55-3055-4AA0-9EF4-22DB48BBE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789" y="-1040"/>
            <a:ext cx="6575591" cy="6851500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26B392F4-07CA-4012-8A86-A9ECA31B2F6D}"/>
              </a:ext>
            </a:extLst>
          </p:cNvPr>
          <p:cNvSpPr txBox="1"/>
          <p:nvPr/>
        </p:nvSpPr>
        <p:spPr>
          <a:xfrm>
            <a:off x="-44245" y="6518787"/>
            <a:ext cx="61844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400" dirty="0">
                <a:ea typeface="+mn-lt"/>
                <a:cs typeface="+mn-lt"/>
              </a:rPr>
              <a:t>https://github.com/pownas/2022VT-AuthenticationDemo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336324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683774-6A58-4D05-B78F-27190E63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>
            <a:normAutofit/>
          </a:bodyPr>
          <a:lstStyle/>
          <a:p>
            <a:r>
              <a:rPr lang="sv-SE" err="1">
                <a:ea typeface="+mj-lt"/>
                <a:cs typeface="+mj-lt"/>
              </a:rPr>
              <a:t>Backend</a:t>
            </a:r>
            <a:br>
              <a:rPr lang="sv-SE">
                <a:ea typeface="+mj-lt"/>
                <a:cs typeface="+mj-lt"/>
              </a:rPr>
            </a:br>
            <a:r>
              <a:rPr lang="sv-SE">
                <a:ea typeface="+mj-lt"/>
                <a:cs typeface="+mj-lt"/>
              </a:rPr>
              <a:t>Steg 5</a:t>
            </a:r>
            <a:endParaRPr lang="sv-S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D72BE3-1F33-4762-8A76-8529A4E8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4038652" cy="3276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err="1"/>
              <a:t>LoginDto</a:t>
            </a:r>
            <a:endParaRPr lang="en-US" b="1"/>
          </a:p>
          <a:p>
            <a:pPr>
              <a:buClr>
                <a:srgbClr val="8D87A6"/>
              </a:buClr>
            </a:pPr>
            <a:r>
              <a:rPr lang="en-US" err="1"/>
              <a:t>Validering</a:t>
            </a:r>
            <a:r>
              <a:rPr lang="en-US"/>
              <a:t> av </a:t>
            </a:r>
            <a:r>
              <a:rPr lang="en-US" err="1"/>
              <a:t>inkommande</a:t>
            </a:r>
            <a:r>
              <a:rPr lang="en-US"/>
              <a:t> data</a:t>
            </a:r>
          </a:p>
        </p:txBody>
      </p:sp>
      <p:pic>
        <p:nvPicPr>
          <p:cNvPr id="4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13A96A55-3055-4AA0-9EF4-22DB48BBE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771" y="1364067"/>
            <a:ext cx="6576955" cy="3401700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E4CA05A7-111D-4CF0-B991-A5451A2B15EA}"/>
              </a:ext>
            </a:extLst>
          </p:cNvPr>
          <p:cNvSpPr txBox="1"/>
          <p:nvPr/>
        </p:nvSpPr>
        <p:spPr>
          <a:xfrm>
            <a:off x="-44245" y="6518787"/>
            <a:ext cx="61844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400" dirty="0">
                <a:ea typeface="+mn-lt"/>
                <a:cs typeface="+mn-lt"/>
              </a:rPr>
              <a:t>https://github.com/pownas/2022VT-AuthenticationDemo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6304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683774-6A58-4D05-B78F-27190E63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>
            <a:normAutofit/>
          </a:bodyPr>
          <a:lstStyle/>
          <a:p>
            <a:r>
              <a:rPr lang="sv-SE" err="1">
                <a:ea typeface="+mj-lt"/>
                <a:cs typeface="+mj-lt"/>
              </a:rPr>
              <a:t>Backend</a:t>
            </a:r>
            <a:br>
              <a:rPr lang="sv-SE">
                <a:ea typeface="+mj-lt"/>
                <a:cs typeface="+mj-lt"/>
              </a:rPr>
            </a:br>
            <a:r>
              <a:rPr lang="sv-SE">
                <a:ea typeface="+mj-lt"/>
                <a:cs typeface="+mj-lt"/>
              </a:rPr>
              <a:t>Steg 6</a:t>
            </a:r>
            <a:endParaRPr lang="sv-S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D72BE3-1F33-4762-8A76-8529A4E8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4038652" cy="3276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err="1"/>
              <a:t>AuthenticationController</a:t>
            </a:r>
            <a:endParaRPr lang="sv-SE"/>
          </a:p>
          <a:p>
            <a:pPr>
              <a:buClr>
                <a:srgbClr val="8D87A6"/>
              </a:buClr>
            </a:pPr>
            <a:r>
              <a:rPr lang="en-US"/>
              <a:t>Om </a:t>
            </a:r>
            <a:r>
              <a:rPr lang="en-US" err="1"/>
              <a:t>valideringen</a:t>
            </a:r>
            <a:r>
              <a:rPr lang="en-US"/>
              <a:t> var OK av </a:t>
            </a:r>
            <a:br>
              <a:rPr lang="en-US"/>
            </a:br>
            <a:r>
              <a:rPr lang="en-US"/>
              <a:t>DTO-</a:t>
            </a:r>
            <a:r>
              <a:rPr lang="en-US" err="1"/>
              <a:t>modellen</a:t>
            </a:r>
            <a:r>
              <a:rPr lang="en-US"/>
              <a:t>, </a:t>
            </a:r>
            <a:br>
              <a:rPr lang="en-US"/>
            </a:br>
            <a:r>
              <a:rPr lang="en-US" err="1"/>
              <a:t>hämta</a:t>
            </a:r>
            <a:r>
              <a:rPr lang="en-US"/>
              <a:t> </a:t>
            </a:r>
            <a:r>
              <a:rPr lang="en-US" err="1"/>
              <a:t>användaren</a:t>
            </a:r>
            <a:r>
              <a:rPr lang="en-US"/>
              <a:t> </a:t>
            </a:r>
          </a:p>
          <a:p>
            <a:pPr>
              <a:buClr>
                <a:srgbClr val="8D87A6"/>
              </a:buClr>
            </a:pPr>
            <a:r>
              <a:rPr lang="en-US"/>
              <a:t>Vid </a:t>
            </a:r>
            <a:r>
              <a:rPr lang="en-US" err="1"/>
              <a:t>fel</a:t>
            </a:r>
            <a:r>
              <a:rPr lang="en-US"/>
              <a:t>, </a:t>
            </a:r>
            <a:r>
              <a:rPr lang="en-US" err="1"/>
              <a:t>returnera</a:t>
            </a:r>
            <a:r>
              <a:rPr lang="en-US"/>
              <a:t> </a:t>
            </a:r>
            <a:br>
              <a:rPr lang="en-US"/>
            </a:br>
            <a:r>
              <a:rPr lang="en-US"/>
              <a:t>404 </a:t>
            </a:r>
            <a:r>
              <a:rPr lang="en-US" err="1"/>
              <a:t>NotFound</a:t>
            </a:r>
            <a:r>
              <a:rPr lang="en-US"/>
              <a:t> / 400 </a:t>
            </a:r>
            <a:r>
              <a:rPr lang="en-US" err="1"/>
              <a:t>BadRequest</a:t>
            </a:r>
            <a:endParaRPr lang="en-US"/>
          </a:p>
        </p:txBody>
      </p:sp>
      <p:pic>
        <p:nvPicPr>
          <p:cNvPr id="4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13A96A55-3055-4AA0-9EF4-22DB48BBE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789" y="-1040"/>
            <a:ext cx="6575591" cy="6851500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2546A969-BF7A-485F-8531-83094E3D6908}"/>
              </a:ext>
            </a:extLst>
          </p:cNvPr>
          <p:cNvSpPr txBox="1"/>
          <p:nvPr/>
        </p:nvSpPr>
        <p:spPr>
          <a:xfrm>
            <a:off x="-44245" y="6518787"/>
            <a:ext cx="61844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400" dirty="0">
                <a:ea typeface="+mn-lt"/>
                <a:cs typeface="+mn-lt"/>
              </a:rPr>
              <a:t>https://github.com/pownas/2022VT-AuthenticationDemo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355178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683774-6A58-4D05-B78F-27190E63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>
            <a:normAutofit/>
          </a:bodyPr>
          <a:lstStyle/>
          <a:p>
            <a:r>
              <a:rPr lang="sv-SE" err="1"/>
              <a:t>Backend</a:t>
            </a:r>
            <a:br>
              <a:rPr lang="sv-SE"/>
            </a:br>
            <a:r>
              <a:rPr lang="sv-SE"/>
              <a:t>Steg 7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D72BE3-1F33-4762-8A76-8529A4E8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4038652" cy="3276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v-SE" b="1" err="1">
                <a:ea typeface="+mn-lt"/>
                <a:cs typeface="+mn-lt"/>
              </a:rPr>
              <a:t>ApplicationUserRepository</a:t>
            </a:r>
            <a:endParaRPr lang="sv-SE" b="1"/>
          </a:p>
          <a:p>
            <a:pPr>
              <a:buClr>
                <a:srgbClr val="8D87A6"/>
              </a:buClr>
            </a:pPr>
            <a:r>
              <a:rPr lang="sv-SE"/>
              <a:t>Login-metoden som hämtar användaren ur databasen</a:t>
            </a:r>
          </a:p>
          <a:p>
            <a:pPr>
              <a:buClr>
                <a:srgbClr val="8D87A6"/>
              </a:buClr>
            </a:pPr>
            <a:r>
              <a:rPr lang="sv-SE"/>
              <a:t>Kontrollerar även lösenordet</a:t>
            </a:r>
            <a:br>
              <a:rPr lang="sv-SE"/>
            </a:br>
            <a:endParaRPr lang="sv-SE"/>
          </a:p>
        </p:txBody>
      </p:sp>
      <p:pic>
        <p:nvPicPr>
          <p:cNvPr id="4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13A96A55-3055-4AA0-9EF4-22DB48BBE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129" y="539080"/>
            <a:ext cx="7811237" cy="5303233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B576FC5B-1B4D-47F4-AC4E-393C98C36CB0}"/>
              </a:ext>
            </a:extLst>
          </p:cNvPr>
          <p:cNvSpPr txBox="1"/>
          <p:nvPr/>
        </p:nvSpPr>
        <p:spPr>
          <a:xfrm>
            <a:off x="-44245" y="6518787"/>
            <a:ext cx="61844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400" dirty="0">
                <a:ea typeface="+mn-lt"/>
                <a:cs typeface="+mn-lt"/>
              </a:rPr>
              <a:t>https://github.com/pownas/2022VT-AuthenticationDemo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190119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683774-6A58-4D05-B78F-27190E63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>
            <a:normAutofit/>
          </a:bodyPr>
          <a:lstStyle/>
          <a:p>
            <a:r>
              <a:rPr lang="sv-SE" err="1">
                <a:ea typeface="+mj-lt"/>
                <a:cs typeface="+mj-lt"/>
              </a:rPr>
              <a:t>Backend</a:t>
            </a:r>
            <a:r>
              <a:rPr lang="sv-SE">
                <a:ea typeface="+mj-lt"/>
                <a:cs typeface="+mj-lt"/>
              </a:rPr>
              <a:t> </a:t>
            </a:r>
            <a:br>
              <a:rPr lang="sv-SE">
                <a:ea typeface="+mj-lt"/>
                <a:cs typeface="+mj-lt"/>
              </a:rPr>
            </a:br>
            <a:r>
              <a:rPr lang="sv-SE">
                <a:ea typeface="+mj-lt"/>
                <a:cs typeface="+mj-lt"/>
              </a:rPr>
              <a:t>Steg 8</a:t>
            </a:r>
            <a:endParaRPr lang="sv-S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D72BE3-1F33-4762-8A76-8529A4E8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4038652" cy="3276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err="1">
                <a:ea typeface="+mn-lt"/>
                <a:cs typeface="+mn-lt"/>
              </a:rPr>
              <a:t>AuthenticationController</a:t>
            </a:r>
            <a:r>
              <a:rPr lang="en-US" b="1">
                <a:ea typeface="+mn-lt"/>
                <a:cs typeface="+mn-lt"/>
              </a:rPr>
              <a:t> </a:t>
            </a:r>
            <a:endParaRPr lang="en-US" b="1"/>
          </a:p>
          <a:p>
            <a:pPr>
              <a:buClr>
                <a:srgbClr val="8D87A6"/>
              </a:buClr>
            </a:pPr>
            <a:r>
              <a:rPr lang="en-US" err="1">
                <a:ea typeface="+mn-lt"/>
                <a:cs typeface="+mn-lt"/>
              </a:rPr>
              <a:t>CreateApiToken-metoden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skapar</a:t>
            </a:r>
            <a:r>
              <a:rPr lang="en-US"/>
              <a:t> </a:t>
            </a:r>
            <a:r>
              <a:rPr lang="en-US" err="1"/>
              <a:t>upp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JwtToken-sträng</a:t>
            </a:r>
            <a:br>
              <a:rPr lang="en-US"/>
            </a:br>
            <a:r>
              <a:rPr lang="en-US"/>
              <a:t>för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ApplicationUser</a:t>
            </a:r>
            <a:endParaRPr lang="en-US"/>
          </a:p>
        </p:txBody>
      </p:sp>
      <p:pic>
        <p:nvPicPr>
          <p:cNvPr id="4" name="Bildobjekt 4">
            <a:extLst>
              <a:ext uri="{FF2B5EF4-FFF2-40B4-BE49-F238E27FC236}">
                <a16:creationId xmlns:a16="http://schemas.microsoft.com/office/drawing/2014/main" id="{13A96A55-3055-4AA0-9EF4-22DB48BBE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2205" y="725952"/>
            <a:ext cx="7459795" cy="5280445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EA038F85-3B82-4B88-8C80-4BAF75EFA16C}"/>
              </a:ext>
            </a:extLst>
          </p:cNvPr>
          <p:cNvSpPr txBox="1"/>
          <p:nvPr/>
        </p:nvSpPr>
        <p:spPr>
          <a:xfrm>
            <a:off x="-44245" y="6518787"/>
            <a:ext cx="61844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400" dirty="0">
                <a:ea typeface="+mn-lt"/>
                <a:cs typeface="+mn-lt"/>
              </a:rPr>
              <a:t>https://github.com/pownas/2022VT-AuthenticationDemo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89516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>
            <a:extLst>
              <a:ext uri="{FF2B5EF4-FFF2-40B4-BE49-F238E27FC236}">
                <a16:creationId xmlns:a16="http://schemas.microsoft.com/office/drawing/2014/main" id="{BD8200C0-3129-4EB2-A27F-08F2C6D66A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5" r="638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E2112D5F-60B3-47F3-AF63-B28C6F4B8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988017" cy="1938525"/>
          </a:xfrm>
        </p:spPr>
        <p:txBody>
          <a:bodyPr>
            <a:normAutofit/>
          </a:bodyPr>
          <a:lstStyle/>
          <a:p>
            <a:r>
              <a:rPr lang="sv-SE" sz="4000"/>
              <a:t>JWT – </a:t>
            </a:r>
            <a:r>
              <a:rPr lang="sv-SE" sz="4000" err="1"/>
              <a:t>Json</a:t>
            </a:r>
            <a:r>
              <a:rPr lang="sv-SE" sz="4000"/>
              <a:t> Web Token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628108D-C32E-4561-8988-529DCEFC9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6"/>
            <a:ext cx="5232225" cy="324593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endParaRPr lang="sv-SE">
              <a:ea typeface="+mn-lt"/>
              <a:cs typeface="+mn-lt"/>
            </a:endParaRPr>
          </a:p>
          <a:p>
            <a:pPr>
              <a:buClr>
                <a:srgbClr val="8D87A6"/>
              </a:buClr>
            </a:pPr>
            <a:r>
              <a:rPr lang="sv-SE">
                <a:ea typeface="+mn-lt"/>
                <a:cs typeface="+mn-lt"/>
              </a:rPr>
              <a:t>Vad är JWT</a:t>
            </a:r>
          </a:p>
          <a:p>
            <a:pPr lvl="1">
              <a:buClr>
                <a:srgbClr val="8D87A6"/>
              </a:buClr>
            </a:pPr>
            <a:r>
              <a:rPr lang="sv-SE">
                <a:ea typeface="+mn-lt"/>
                <a:cs typeface="+mn-lt"/>
              </a:rPr>
              <a:t>Ett sätt att representera information om en/ett användare/subjekt </a:t>
            </a:r>
            <a:endParaRPr lang="sv-SE"/>
          </a:p>
          <a:p>
            <a:pPr>
              <a:buClr>
                <a:srgbClr val="8D87A6"/>
              </a:buClr>
            </a:pPr>
            <a:r>
              <a:rPr lang="sv-SE"/>
              <a:t>Varför används JWT </a:t>
            </a:r>
          </a:p>
          <a:p>
            <a:pPr lvl="1">
              <a:buClr>
                <a:srgbClr val="8D87A6"/>
              </a:buClr>
            </a:pPr>
            <a:r>
              <a:rPr lang="sv-SE"/>
              <a:t>Utbyte av information mellan olika parter </a:t>
            </a:r>
          </a:p>
          <a:p>
            <a:pPr lvl="1">
              <a:buClr>
                <a:srgbClr val="8D87A6"/>
              </a:buClr>
            </a:pPr>
            <a:r>
              <a:rPr lang="sv-SE"/>
              <a:t>Autentisering av en användare</a:t>
            </a:r>
          </a:p>
          <a:p>
            <a:pPr>
              <a:buClr>
                <a:srgbClr val="8D87A6"/>
              </a:buClr>
            </a:pPr>
            <a:r>
              <a:rPr lang="sv-SE"/>
              <a:t>Består av tre olika komponenter</a:t>
            </a:r>
          </a:p>
          <a:p>
            <a:pPr lvl="1">
              <a:buClr>
                <a:srgbClr val="8D87A6"/>
              </a:buClr>
            </a:pPr>
            <a:r>
              <a:rPr lang="sv-SE" err="1"/>
              <a:t>Header</a:t>
            </a:r>
            <a:endParaRPr lang="sv-SE"/>
          </a:p>
          <a:p>
            <a:pPr lvl="1">
              <a:buClr>
                <a:srgbClr val="8D87A6"/>
              </a:buClr>
            </a:pPr>
            <a:r>
              <a:rPr lang="sv-SE" err="1"/>
              <a:t>Payload</a:t>
            </a:r>
            <a:endParaRPr lang="sv-SE"/>
          </a:p>
          <a:p>
            <a:pPr lvl="1">
              <a:buClr>
                <a:srgbClr val="8D87A6"/>
              </a:buClr>
            </a:pPr>
            <a:r>
              <a:rPr lang="sv-SE" err="1"/>
              <a:t>Signature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9409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683774-6A58-4D05-B78F-27190E63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>
            <a:normAutofit/>
          </a:bodyPr>
          <a:lstStyle/>
          <a:p>
            <a:r>
              <a:rPr lang="sv-SE" err="1"/>
              <a:t>Backend</a:t>
            </a:r>
            <a:r>
              <a:rPr lang="sv-SE"/>
              <a:t> </a:t>
            </a:r>
            <a:br>
              <a:rPr lang="sv-SE"/>
            </a:br>
            <a:r>
              <a:rPr lang="sv-SE"/>
              <a:t>Steg 9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D72BE3-1F33-4762-8A76-8529A4E8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4038652" cy="3276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err="1"/>
              <a:t>appsettings.json</a:t>
            </a:r>
            <a:endParaRPr lang="sv-SE" err="1"/>
          </a:p>
          <a:p>
            <a:pPr>
              <a:buClr>
                <a:srgbClr val="8D87A6"/>
              </a:buClr>
            </a:pPr>
            <a:r>
              <a:rPr lang="en-US" err="1"/>
              <a:t>Databasens</a:t>
            </a:r>
            <a:r>
              <a:rPr lang="en-US"/>
              <a:t> connection-string </a:t>
            </a:r>
            <a:r>
              <a:rPr lang="en-US" err="1"/>
              <a:t>och</a:t>
            </a:r>
            <a:r>
              <a:rPr lang="en-US"/>
              <a:t> </a:t>
            </a:r>
            <a:r>
              <a:rPr lang="en-US" err="1"/>
              <a:t>systemets</a:t>
            </a:r>
            <a:r>
              <a:rPr lang="en-US"/>
              <a:t> </a:t>
            </a:r>
            <a:r>
              <a:rPr lang="en-US" err="1"/>
              <a:t>nyckel</a:t>
            </a:r>
          </a:p>
        </p:txBody>
      </p:sp>
      <p:pic>
        <p:nvPicPr>
          <p:cNvPr id="4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13A96A55-3055-4AA0-9EF4-22DB48BBE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069" y="2065826"/>
            <a:ext cx="7425636" cy="2573835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63572749-FB41-468A-9B26-F7AC7443DBA8}"/>
              </a:ext>
            </a:extLst>
          </p:cNvPr>
          <p:cNvSpPr txBox="1"/>
          <p:nvPr/>
        </p:nvSpPr>
        <p:spPr>
          <a:xfrm>
            <a:off x="-44245" y="6518787"/>
            <a:ext cx="61844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400" dirty="0">
                <a:ea typeface="+mn-lt"/>
                <a:cs typeface="+mn-lt"/>
              </a:rPr>
              <a:t>https://github.com/pownas/2022VT-AuthenticationDemo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352847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683774-6A58-4D05-B78F-27190E63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>
            <a:normAutofit/>
          </a:bodyPr>
          <a:lstStyle/>
          <a:p>
            <a:r>
              <a:rPr lang="sv-SE">
                <a:ea typeface="+mj-lt"/>
                <a:cs typeface="+mj-lt"/>
              </a:rPr>
              <a:t>Frontend </a:t>
            </a:r>
            <a:br>
              <a:rPr lang="sv-SE">
                <a:ea typeface="+mj-lt"/>
                <a:cs typeface="+mj-lt"/>
              </a:rPr>
            </a:br>
            <a:r>
              <a:rPr lang="sv-SE">
                <a:ea typeface="+mj-lt"/>
                <a:cs typeface="+mj-lt"/>
              </a:rPr>
              <a:t>Steg</a:t>
            </a:r>
            <a:r>
              <a:rPr lang="sv-SE"/>
              <a:t> 10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D72BE3-1F33-4762-8A76-8529A4E8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4038652" cy="3276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v-SE" b="1"/>
              <a:t>Login-sidan</a:t>
            </a:r>
          </a:p>
          <a:p>
            <a:pPr>
              <a:buClr>
                <a:srgbClr val="8D87A6"/>
              </a:buClr>
            </a:pPr>
            <a:r>
              <a:rPr lang="sv-SE"/>
              <a:t>Returnerad token från </a:t>
            </a:r>
            <a:r>
              <a:rPr lang="sv-SE" err="1"/>
              <a:t>backend</a:t>
            </a:r>
            <a:r>
              <a:rPr lang="sv-SE"/>
              <a:t> skickas vidare </a:t>
            </a:r>
          </a:p>
        </p:txBody>
      </p:sp>
      <p:pic>
        <p:nvPicPr>
          <p:cNvPr id="4" name="Bildobjekt 4" descr="En bild som visar text&#10;&#10;Automatiskt genererad beskrivning">
            <a:extLst>
              <a:ext uri="{FF2B5EF4-FFF2-40B4-BE49-F238E27FC236}">
                <a16:creationId xmlns:a16="http://schemas.microsoft.com/office/drawing/2014/main" id="{13A96A55-3055-4AA0-9EF4-22DB48BBE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016" y="-14419"/>
            <a:ext cx="7167155" cy="6877097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A64C3C93-2E70-45B0-84A4-C4657438CC28}"/>
              </a:ext>
            </a:extLst>
          </p:cNvPr>
          <p:cNvSpPr txBox="1"/>
          <p:nvPr/>
        </p:nvSpPr>
        <p:spPr>
          <a:xfrm>
            <a:off x="-44245" y="6518787"/>
            <a:ext cx="61844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400" dirty="0">
                <a:ea typeface="+mn-lt"/>
                <a:cs typeface="+mn-lt"/>
              </a:rPr>
              <a:t>https://github.com/pownas/2022VT-AuthenticationDemo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329052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683774-6A58-4D05-B78F-27190E63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>
            <a:normAutofit/>
          </a:bodyPr>
          <a:lstStyle/>
          <a:p>
            <a:r>
              <a:rPr lang="sv-SE">
                <a:ea typeface="+mj-lt"/>
                <a:cs typeface="+mj-lt"/>
              </a:rPr>
              <a:t>Frontend </a:t>
            </a:r>
            <a:br>
              <a:rPr lang="sv-SE">
                <a:ea typeface="+mj-lt"/>
                <a:cs typeface="+mj-lt"/>
              </a:rPr>
            </a:br>
            <a:r>
              <a:rPr lang="sv-SE">
                <a:ea typeface="+mj-lt"/>
                <a:cs typeface="+mj-lt"/>
              </a:rPr>
              <a:t>Steg</a:t>
            </a:r>
            <a:r>
              <a:rPr lang="sv-SE"/>
              <a:t> 11</a:t>
            </a:r>
          </a:p>
        </p:txBody>
      </p: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07E7F989-36A9-4646-998B-FEA3017C2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366" y="555"/>
            <a:ext cx="5647426" cy="6856891"/>
          </a:xfrm>
          <a:prstGeom prst="rect">
            <a:avLst/>
          </a:prstGeom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AC68DA7D-404F-4421-8A50-A9993D974D08}"/>
              </a:ext>
            </a:extLst>
          </p:cNvPr>
          <p:cNvSpPr txBox="1">
            <a:spLocks/>
          </p:cNvSpPr>
          <p:nvPr/>
        </p:nvSpPr>
        <p:spPr>
          <a:xfrm>
            <a:off x="691079" y="2890472"/>
            <a:ext cx="4038652" cy="3276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sv-SE" b="1" err="1"/>
              <a:t>useAuth</a:t>
            </a:r>
            <a:r>
              <a:rPr lang="sv-SE" b="1"/>
              <a:t> hook</a:t>
            </a:r>
          </a:p>
          <a:p>
            <a:pPr>
              <a:buClr>
                <a:srgbClr val="8D87A6"/>
              </a:buClr>
            </a:pPr>
            <a:r>
              <a:rPr lang="en-US" err="1"/>
              <a:t>Kontroll</a:t>
            </a:r>
            <a:r>
              <a:rPr lang="en-US"/>
              <a:t> av token-</a:t>
            </a:r>
            <a:r>
              <a:rPr lang="en-US" err="1"/>
              <a:t>värde</a:t>
            </a:r>
            <a:r>
              <a:rPr lang="en-US"/>
              <a:t> </a:t>
            </a:r>
            <a:r>
              <a:rPr lang="en-US" err="1"/>
              <a:t>och</a:t>
            </a:r>
            <a:r>
              <a:rPr lang="en-US"/>
              <a:t> </a:t>
            </a:r>
            <a:r>
              <a:rPr lang="en-US" err="1"/>
              <a:t>skapande</a:t>
            </a:r>
            <a:r>
              <a:rPr lang="en-US"/>
              <a:t> av </a:t>
            </a:r>
            <a:r>
              <a:rPr lang="en-US" err="1"/>
              <a:t>jwt-objekt</a:t>
            </a:r>
            <a:endParaRPr lang="en-US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425CACAE-E87A-4D9F-A2FF-FC5343BF51B0}"/>
              </a:ext>
            </a:extLst>
          </p:cNvPr>
          <p:cNvSpPr txBox="1"/>
          <p:nvPr/>
        </p:nvSpPr>
        <p:spPr>
          <a:xfrm>
            <a:off x="-44245" y="6518787"/>
            <a:ext cx="61844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400" dirty="0">
                <a:ea typeface="+mn-lt"/>
                <a:cs typeface="+mn-lt"/>
              </a:rPr>
              <a:t>https://github.com/pownas/2022VT-AuthenticationDemo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296928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683774-6A58-4D05-B78F-27190E63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>
            <a:normAutofit/>
          </a:bodyPr>
          <a:lstStyle/>
          <a:p>
            <a:r>
              <a:rPr lang="sv-SE">
                <a:ea typeface="+mj-lt"/>
                <a:cs typeface="+mj-lt"/>
              </a:rPr>
              <a:t>Frontend </a:t>
            </a:r>
            <a:br>
              <a:rPr lang="sv-SE">
                <a:ea typeface="+mj-lt"/>
                <a:cs typeface="+mj-lt"/>
              </a:rPr>
            </a:br>
            <a:r>
              <a:rPr lang="sv-SE">
                <a:ea typeface="+mj-lt"/>
                <a:cs typeface="+mj-lt"/>
              </a:rPr>
              <a:t>Steg</a:t>
            </a:r>
            <a:r>
              <a:rPr lang="sv-SE"/>
              <a:t> 12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DA7550A-B949-49B0-8CF7-E72493A00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387" y="514543"/>
            <a:ext cx="7175862" cy="5775194"/>
          </a:xfrm>
          <a:prstGeom prst="rect">
            <a:avLst/>
          </a:prstGeom>
        </p:spPr>
      </p:pic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9B410708-A19B-460B-B7E6-DAA958A1EACE}"/>
              </a:ext>
            </a:extLst>
          </p:cNvPr>
          <p:cNvSpPr txBox="1">
            <a:spLocks/>
          </p:cNvSpPr>
          <p:nvPr/>
        </p:nvSpPr>
        <p:spPr>
          <a:xfrm>
            <a:off x="691079" y="2890472"/>
            <a:ext cx="3079732" cy="3276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sv-SE" b="1" err="1"/>
              <a:t>useLocalStorage</a:t>
            </a:r>
            <a:r>
              <a:rPr lang="sv-SE" b="1"/>
              <a:t> hook</a:t>
            </a:r>
          </a:p>
          <a:p>
            <a:pPr>
              <a:buClr>
                <a:srgbClr val="8D87A6"/>
              </a:buClr>
            </a:pPr>
            <a:r>
              <a:rPr lang="en-US" err="1"/>
              <a:t>setItem</a:t>
            </a:r>
            <a:r>
              <a:rPr lang="en-US"/>
              <a:t> anger </a:t>
            </a:r>
            <a:r>
              <a:rPr lang="en-US" err="1"/>
              <a:t>att</a:t>
            </a:r>
            <a:r>
              <a:rPr lang="en-US"/>
              <a:t> </a:t>
            </a:r>
            <a:r>
              <a:rPr lang="en-US" err="1"/>
              <a:t>vår</a:t>
            </a:r>
            <a:r>
              <a:rPr lang="en-US"/>
              <a:t> token ska </a:t>
            </a:r>
            <a:r>
              <a:rPr lang="en-US" err="1"/>
              <a:t>sparas</a:t>
            </a:r>
            <a:r>
              <a:rPr lang="en-US"/>
              <a:t> </a:t>
            </a:r>
            <a:r>
              <a:rPr lang="en-US" err="1"/>
              <a:t>i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LocalStorage</a:t>
            </a:r>
            <a:endParaRPr lang="en-US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10863775-010E-47D8-B632-0304FAD17367}"/>
              </a:ext>
            </a:extLst>
          </p:cNvPr>
          <p:cNvSpPr txBox="1"/>
          <p:nvPr/>
        </p:nvSpPr>
        <p:spPr>
          <a:xfrm>
            <a:off x="-44245" y="6518787"/>
            <a:ext cx="61844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400" dirty="0">
                <a:ea typeface="+mn-lt"/>
                <a:cs typeface="+mn-lt"/>
              </a:rPr>
              <a:t>https://github.com/pownas/2022VT-AuthenticationDemo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105868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B683774-6A58-4D05-B78F-27190E63F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>
            <a:normAutofit/>
          </a:bodyPr>
          <a:lstStyle/>
          <a:p>
            <a:r>
              <a:rPr lang="sv-SE">
                <a:ea typeface="+mj-lt"/>
                <a:cs typeface="+mj-lt"/>
              </a:rPr>
              <a:t>Frontend </a:t>
            </a:r>
            <a:br>
              <a:rPr lang="sv-SE">
                <a:ea typeface="+mj-lt"/>
                <a:cs typeface="+mj-lt"/>
              </a:rPr>
            </a:br>
            <a:r>
              <a:rPr lang="sv-SE">
                <a:ea typeface="+mj-lt"/>
                <a:cs typeface="+mj-lt"/>
              </a:rPr>
              <a:t>Steg</a:t>
            </a:r>
            <a:r>
              <a:rPr lang="sv-SE"/>
              <a:t> 13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026438F9-65A7-4013-A90A-33C968CCF6DD}"/>
              </a:ext>
            </a:extLst>
          </p:cNvPr>
          <p:cNvSpPr txBox="1">
            <a:spLocks/>
          </p:cNvSpPr>
          <p:nvPr/>
        </p:nvSpPr>
        <p:spPr>
          <a:xfrm>
            <a:off x="691079" y="2890472"/>
            <a:ext cx="4038652" cy="3276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8D87A6"/>
              </a:buClr>
              <a:buNone/>
            </a:pPr>
            <a:endParaRPr lang="en-US"/>
          </a:p>
          <a:p>
            <a:pPr>
              <a:buClr>
                <a:srgbClr val="8D87A6"/>
              </a:buClr>
            </a:pPr>
            <a:r>
              <a:rPr lang="en-US" err="1"/>
              <a:t>Användaren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navigeras</a:t>
            </a:r>
            <a:r>
              <a:rPr lang="en-US"/>
              <a:t> </a:t>
            </a:r>
            <a:r>
              <a:rPr lang="en-US" err="1"/>
              <a:t>vidare</a:t>
            </a:r>
            <a:r>
              <a:rPr lang="en-US"/>
              <a:t> till </a:t>
            </a:r>
            <a:br>
              <a:rPr lang="en-US"/>
            </a:br>
            <a:r>
              <a:rPr lang="en-US" err="1"/>
              <a:t>inloggad</a:t>
            </a:r>
            <a:r>
              <a:rPr lang="en-US"/>
              <a:t> </a:t>
            </a:r>
            <a:r>
              <a:rPr lang="en-US" err="1"/>
              <a:t>sida</a:t>
            </a:r>
            <a:endParaRPr lang="en-US"/>
          </a:p>
        </p:txBody>
      </p:sp>
      <p:pic>
        <p:nvPicPr>
          <p:cNvPr id="10" name="Picture 4" descr="Text&#10;&#10;Description automatically generated">
            <a:extLst>
              <a:ext uri="{FF2B5EF4-FFF2-40B4-BE49-F238E27FC236}">
                <a16:creationId xmlns:a16="http://schemas.microsoft.com/office/drawing/2014/main" id="{1B4C9FDE-6F7D-4C46-9D89-03E8573D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592" y="555"/>
            <a:ext cx="5647426" cy="6856891"/>
          </a:xfrm>
          <a:prstGeom prst="rect">
            <a:avLst/>
          </a:prstGeom>
        </p:spPr>
      </p:pic>
      <p:sp>
        <p:nvSpPr>
          <p:cNvPr id="3" name="textruta 2">
            <a:extLst>
              <a:ext uri="{FF2B5EF4-FFF2-40B4-BE49-F238E27FC236}">
                <a16:creationId xmlns:a16="http://schemas.microsoft.com/office/drawing/2014/main" id="{4368D25B-B25B-49A5-BC5A-4A1C42AA38F1}"/>
              </a:ext>
            </a:extLst>
          </p:cNvPr>
          <p:cNvSpPr txBox="1"/>
          <p:nvPr/>
        </p:nvSpPr>
        <p:spPr>
          <a:xfrm>
            <a:off x="-44245" y="6518787"/>
            <a:ext cx="61844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400" dirty="0">
                <a:ea typeface="+mn-lt"/>
                <a:cs typeface="+mn-lt"/>
              </a:rPr>
              <a:t>https://github.com/pownas/2022VT-AuthenticationDemo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408570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EB27E7BA-12FA-40C1-AC9A-3633F6B35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9797" y="-1861"/>
            <a:ext cx="6333869" cy="6863999"/>
          </a:xfrm>
          <a:prstGeom prst="rect">
            <a:avLst/>
          </a:prstGeom>
        </p:spPr>
      </p:pic>
      <p:sp>
        <p:nvSpPr>
          <p:cNvPr id="6" name="Rubrik 1">
            <a:extLst>
              <a:ext uri="{FF2B5EF4-FFF2-40B4-BE49-F238E27FC236}">
                <a16:creationId xmlns:a16="http://schemas.microsoft.com/office/drawing/2014/main" id="{AE47CAE7-ED8F-41C6-8D17-8D11A3048427}"/>
              </a:ext>
            </a:extLst>
          </p:cNvPr>
          <p:cNvSpPr txBox="1">
            <a:spLocks/>
          </p:cNvSpPr>
          <p:nvPr/>
        </p:nvSpPr>
        <p:spPr>
          <a:xfrm>
            <a:off x="691079" y="725952"/>
            <a:ext cx="4038652" cy="18811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err="1">
                <a:ea typeface="+mj-lt"/>
                <a:cs typeface="+mj-lt"/>
              </a:rPr>
              <a:t>Frontend</a:t>
            </a:r>
            <a:r>
              <a:rPr lang="sv-SE">
                <a:ea typeface="+mj-lt"/>
                <a:cs typeface="+mj-lt"/>
              </a:rPr>
              <a:t> </a:t>
            </a:r>
            <a:br>
              <a:rPr lang="sv-SE">
                <a:ea typeface="+mj-lt"/>
                <a:cs typeface="+mj-lt"/>
              </a:rPr>
            </a:br>
            <a:r>
              <a:rPr lang="sv-SE">
                <a:ea typeface="+mj-lt"/>
                <a:cs typeface="+mj-lt"/>
              </a:rPr>
              <a:t> inloggad</a:t>
            </a:r>
            <a:endParaRPr lang="sv-SE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4B30629F-51E9-4CC2-9360-81D698FB7499}"/>
              </a:ext>
            </a:extLst>
          </p:cNvPr>
          <p:cNvSpPr txBox="1"/>
          <p:nvPr/>
        </p:nvSpPr>
        <p:spPr>
          <a:xfrm>
            <a:off x="-44245" y="6518787"/>
            <a:ext cx="618448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400" dirty="0">
                <a:ea typeface="+mn-lt"/>
                <a:cs typeface="+mn-lt"/>
              </a:rPr>
              <a:t>https://github.com/pownas/2022VT-AuthenticationDemo</a:t>
            </a:r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3896064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4" descr="En bild som visar text, dator, inomhus, skrivbord&#10;&#10;Automatiskt genererad beskrivning">
            <a:extLst>
              <a:ext uri="{FF2B5EF4-FFF2-40B4-BE49-F238E27FC236}">
                <a16:creationId xmlns:a16="http://schemas.microsoft.com/office/drawing/2014/main" id="{BF3B93AE-77E5-4ACA-93F2-DC24136A2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6" r="4751"/>
          <a:stretch/>
        </p:blipFill>
        <p:spPr>
          <a:xfrm>
            <a:off x="5228040" y="-7675"/>
            <a:ext cx="6984000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F2B2C8B5-ADB4-44BB-B0FE-FEA21B77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640081"/>
            <a:ext cx="4927425" cy="2151016"/>
          </a:xfrm>
        </p:spPr>
        <p:txBody>
          <a:bodyPr>
            <a:normAutofit/>
          </a:bodyPr>
          <a:lstStyle/>
          <a:p>
            <a:r>
              <a:rPr lang="sv-SE"/>
              <a:t>Tack för oss!</a:t>
            </a:r>
            <a:br>
              <a:rPr lang="sv-SE"/>
            </a:br>
            <a:endParaRPr lang="sv-S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0EA459A-18D7-46D5-AB70-DA4C7F342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8"/>
            <a:ext cx="4927425" cy="3245931"/>
          </a:xfrm>
        </p:spPr>
        <p:txBody>
          <a:bodyPr>
            <a:normAutofit/>
          </a:bodyPr>
          <a:lstStyle/>
          <a:p>
            <a:r>
              <a:rPr lang="sv-SE" b="1"/>
              <a:t>Grupp 17</a:t>
            </a:r>
          </a:p>
          <a:p>
            <a:pPr lvl="1"/>
            <a:r>
              <a:rPr lang="sv-SE"/>
              <a:t>Fabian Ahlqvist</a:t>
            </a:r>
          </a:p>
          <a:p>
            <a:pPr lvl="1"/>
            <a:r>
              <a:rPr lang="sv-SE"/>
              <a:t>Jonas Arvidson</a:t>
            </a:r>
          </a:p>
          <a:p>
            <a:pPr lvl="1"/>
            <a:r>
              <a:rPr lang="sv-SE"/>
              <a:t>Ludwig Ersson</a:t>
            </a:r>
          </a:p>
          <a:p>
            <a:pPr lvl="1"/>
            <a:r>
              <a:rPr lang="sv-SE"/>
              <a:t>Maria </a:t>
            </a:r>
            <a:r>
              <a:rPr lang="sv-SE" err="1"/>
              <a:t>Järventaus</a:t>
            </a:r>
            <a:r>
              <a:rPr lang="sv-SE"/>
              <a:t> Johansson</a:t>
            </a:r>
          </a:p>
          <a:p>
            <a:pPr lvl="1"/>
            <a:r>
              <a:rPr lang="sv-SE"/>
              <a:t>Filip </a:t>
            </a:r>
            <a:r>
              <a:rPr lang="sv-SE" err="1"/>
              <a:t>Koernig</a:t>
            </a:r>
            <a:endParaRPr lang="sv-SE"/>
          </a:p>
          <a:p>
            <a:pPr lvl="1"/>
            <a:r>
              <a:rPr lang="sv-SE"/>
              <a:t>Viggo Lagerstedt Ekholm</a:t>
            </a: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5BEC8C0-B242-4B80-8B9D-8E32F4FCB8BA}"/>
              </a:ext>
            </a:extLst>
          </p:cNvPr>
          <p:cNvSpPr txBox="1"/>
          <p:nvPr/>
        </p:nvSpPr>
        <p:spPr>
          <a:xfrm>
            <a:off x="-3278" y="6477820"/>
            <a:ext cx="6946488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sv-SE" sz="1900" dirty="0">
                <a:ea typeface="+mn-lt"/>
                <a:cs typeface="+mn-lt"/>
              </a:rPr>
              <a:t>https://github.com/pownas/2022VT-AuthenticationDemo</a:t>
            </a:r>
            <a:endParaRPr lang="sv-SE" sz="1900" dirty="0"/>
          </a:p>
        </p:txBody>
      </p:sp>
    </p:spTree>
    <p:extLst>
      <p:ext uri="{BB962C8B-B14F-4D97-AF65-F5344CB8AC3E}">
        <p14:creationId xmlns:p14="http://schemas.microsoft.com/office/powerpoint/2010/main" val="369950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6F67916-C0EC-466F-B972-A7A566116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6918" y="1183108"/>
            <a:ext cx="4315887" cy="7306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 sz="4000"/>
              <a:t>JWT</a:t>
            </a:r>
          </a:p>
        </p:txBody>
      </p:sp>
      <p:pic>
        <p:nvPicPr>
          <p:cNvPr id="3" name="Bildobjekt 3">
            <a:extLst>
              <a:ext uri="{FF2B5EF4-FFF2-40B4-BE49-F238E27FC236}">
                <a16:creationId xmlns:a16="http://schemas.microsoft.com/office/drawing/2014/main" id="{1B5A703B-2919-41F8-AFB2-2406B8F1CE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" b="150"/>
          <a:stretch/>
        </p:blipFill>
        <p:spPr>
          <a:xfrm>
            <a:off x="148688" y="788126"/>
            <a:ext cx="6976643" cy="5074590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006AC83B-F6A8-4D5B-903F-DFBCBD003BD6}"/>
              </a:ext>
            </a:extLst>
          </p:cNvPr>
          <p:cNvSpPr txBox="1">
            <a:spLocks/>
          </p:cNvSpPr>
          <p:nvPr/>
        </p:nvSpPr>
        <p:spPr>
          <a:xfrm>
            <a:off x="7197889" y="4332516"/>
            <a:ext cx="1992241" cy="931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D87A6"/>
              </a:buClr>
            </a:pPr>
            <a:r>
              <a:rPr lang="en-US" sz="2400">
                <a:solidFill>
                  <a:srgbClr val="00B0F0"/>
                </a:solidFill>
              </a:rPr>
              <a:t>Signature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BFCD96DC-F1F5-479F-8691-609A07BA1D2B}"/>
              </a:ext>
            </a:extLst>
          </p:cNvPr>
          <p:cNvSpPr txBox="1">
            <a:spLocks/>
          </p:cNvSpPr>
          <p:nvPr/>
        </p:nvSpPr>
        <p:spPr>
          <a:xfrm>
            <a:off x="7197888" y="2394857"/>
            <a:ext cx="1992241" cy="692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D87A6"/>
              </a:buClr>
            </a:pPr>
            <a:r>
              <a:rPr lang="en-US" sz="2400">
                <a:solidFill>
                  <a:srgbClr val="FF0000"/>
                </a:solidFill>
              </a:rPr>
              <a:t>Header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B126842C-F350-466B-A4AA-707654D33B0F}"/>
              </a:ext>
            </a:extLst>
          </p:cNvPr>
          <p:cNvSpPr txBox="1">
            <a:spLocks/>
          </p:cNvSpPr>
          <p:nvPr/>
        </p:nvSpPr>
        <p:spPr>
          <a:xfrm>
            <a:off x="7197887" y="3291840"/>
            <a:ext cx="1992241" cy="83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D87A6"/>
              </a:buClr>
            </a:pPr>
            <a:r>
              <a:rPr lang="en-US" sz="2400">
                <a:solidFill>
                  <a:srgbClr val="9861C2"/>
                </a:solidFill>
              </a:rPr>
              <a:t>Payload</a:t>
            </a:r>
          </a:p>
        </p:txBody>
      </p:sp>
    </p:spTree>
    <p:extLst>
      <p:ext uri="{BB962C8B-B14F-4D97-AF65-F5344CB8AC3E}">
        <p14:creationId xmlns:p14="http://schemas.microsoft.com/office/powerpoint/2010/main" val="145912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DF6B4BC-FEE7-4009-A6E7-E5839DBB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08" y="1308100"/>
            <a:ext cx="10611627" cy="6818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Header</a:t>
            </a:r>
          </a:p>
        </p:txBody>
      </p:sp>
      <p:sp>
        <p:nvSpPr>
          <p:cNvPr id="5" name="textruta 4">
            <a:extLst>
              <a:ext uri="{FF2B5EF4-FFF2-40B4-BE49-F238E27FC236}">
                <a16:creationId xmlns:a16="http://schemas.microsoft.com/office/drawing/2014/main" id="{489C471A-7B64-4B71-95D3-9841665FB183}"/>
              </a:ext>
            </a:extLst>
          </p:cNvPr>
          <p:cNvSpPr txBox="1"/>
          <p:nvPr/>
        </p:nvSpPr>
        <p:spPr>
          <a:xfrm>
            <a:off x="6489815" y="2317090"/>
            <a:ext cx="4806911" cy="16404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00050" indent="-342900">
              <a:lnSpc>
                <a:spcPct val="110000"/>
              </a:lnSpc>
              <a:spcAft>
                <a:spcPts val="600"/>
              </a:spcAft>
              <a:buClr>
                <a:srgbClr val="8D87A6"/>
              </a:buClr>
              <a:buSzPct val="75000"/>
              <a:buFont typeface="Arial" panose="05000000000000000000" pitchFamily="2" charset="2"/>
              <a:buChar char="•"/>
            </a:pPr>
            <a:r>
              <a:rPr lang="en-US" sz="2000" err="1"/>
              <a:t>Uppdelad</a:t>
            </a:r>
            <a:r>
              <a:rPr lang="en-US" sz="2000"/>
              <a:t> </a:t>
            </a:r>
            <a:r>
              <a:rPr lang="en-US" sz="2000" err="1"/>
              <a:t>i</a:t>
            </a:r>
            <a:r>
              <a:rPr lang="en-US" sz="2000"/>
              <a:t> </a:t>
            </a:r>
            <a:r>
              <a:rPr lang="en-US" sz="2000" err="1"/>
              <a:t>två</a:t>
            </a:r>
            <a:r>
              <a:rPr lang="en-US" sz="2000"/>
              <a:t> </a:t>
            </a:r>
            <a:r>
              <a:rPr lang="en-US" sz="2000" err="1"/>
              <a:t>delar</a:t>
            </a:r>
            <a:br>
              <a:rPr lang="en-US" sz="2000"/>
            </a:br>
            <a:endParaRPr lang="en-US" sz="2000"/>
          </a:p>
          <a:p>
            <a:pPr marL="400050" indent="-342900">
              <a:lnSpc>
                <a:spcPct val="110000"/>
              </a:lnSpc>
              <a:spcAft>
                <a:spcPts val="600"/>
              </a:spcAft>
              <a:buClr>
                <a:srgbClr val="8D87A6"/>
              </a:buClr>
              <a:buSzPct val="75000"/>
              <a:buFont typeface="Arial" panose="05000000000000000000" pitchFamily="2" charset="2"/>
              <a:buChar char="•"/>
            </a:pPr>
            <a:r>
              <a:rPr lang="en-US" sz="2000" err="1">
                <a:ea typeface="+mn-lt"/>
                <a:cs typeface="+mn-lt"/>
              </a:rPr>
              <a:t>Krypteringsalgoritm</a:t>
            </a:r>
            <a:r>
              <a:rPr lang="en-US" sz="2000">
                <a:ea typeface="+mn-lt"/>
                <a:cs typeface="+mn-lt"/>
              </a:rPr>
              <a:t> </a:t>
            </a:r>
            <a:r>
              <a:rPr lang="en-US" sz="2000" err="1">
                <a:ea typeface="+mn-lt"/>
                <a:cs typeface="+mn-lt"/>
              </a:rPr>
              <a:t>och</a:t>
            </a:r>
            <a:r>
              <a:rPr lang="en-US" sz="2000">
                <a:ea typeface="+mn-lt"/>
                <a:cs typeface="+mn-lt"/>
              </a:rPr>
              <a:t> </a:t>
            </a:r>
            <a:br>
              <a:rPr lang="en-US" sz="2000">
                <a:ea typeface="+mn-lt"/>
                <a:cs typeface="+mn-lt"/>
              </a:rPr>
            </a:br>
            <a:r>
              <a:rPr lang="en-US" sz="2000" err="1">
                <a:ea typeface="+mn-lt"/>
                <a:cs typeface="+mn-lt"/>
              </a:rPr>
              <a:t>typ</a:t>
            </a:r>
            <a:r>
              <a:rPr lang="en-US" sz="2000">
                <a:ea typeface="+mn-lt"/>
                <a:cs typeface="+mn-lt"/>
              </a:rPr>
              <a:t> av token</a:t>
            </a:r>
            <a:endParaRPr lang="en-US" sz="200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979C978E-E459-4B78-B531-561BDFD4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48" y="2305353"/>
            <a:ext cx="5489141" cy="16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1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5E7058-BFBF-4365-B53B-9B238246B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530" y="1269022"/>
            <a:ext cx="10611627" cy="711137"/>
          </a:xfrm>
        </p:spPr>
        <p:txBody>
          <a:bodyPr anchor="ctr">
            <a:normAutofit/>
          </a:bodyPr>
          <a:lstStyle/>
          <a:p>
            <a:r>
              <a:rPr lang="sv-SE" sz="4000" err="1"/>
              <a:t>Payload</a:t>
            </a:r>
            <a:endParaRPr lang="sv-SE" sz="400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0FED7B6-98B2-42FE-8939-8E194CFF9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389" y="2326859"/>
            <a:ext cx="5207449" cy="2743935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5000000000000000000" pitchFamily="2" charset="2"/>
              <a:buChar char="•"/>
            </a:pPr>
            <a:r>
              <a:rPr lang="sv-SE"/>
              <a:t>Olika sorters </a:t>
            </a:r>
            <a:r>
              <a:rPr lang="sv-SE" i="1" err="1"/>
              <a:t>claims</a:t>
            </a:r>
            <a:endParaRPr lang="sv-SE" i="1"/>
          </a:p>
          <a:p>
            <a:pPr lvl="1"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sv-SE" sz="1600" i="1" err="1">
                <a:solidFill>
                  <a:schemeClr val="tx1"/>
                </a:solidFill>
              </a:rPr>
              <a:t>Registered</a:t>
            </a:r>
            <a:r>
              <a:rPr lang="sv-SE" i="1">
                <a:solidFill>
                  <a:schemeClr val="tx1"/>
                </a:solidFill>
              </a:rPr>
              <a:t>/</a:t>
            </a:r>
            <a:r>
              <a:rPr lang="sv-SE" i="1" err="1">
                <a:solidFill>
                  <a:schemeClr val="tx1"/>
                </a:solidFill>
              </a:rPr>
              <a:t>Reserved</a:t>
            </a:r>
            <a:endParaRPr lang="sv-SE" sz="1600" i="1">
              <a:solidFill>
                <a:schemeClr val="tx1"/>
              </a:solidFill>
            </a:endParaRPr>
          </a:p>
          <a:p>
            <a:pPr lvl="1"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sv-SE" sz="1600" i="1">
                <a:solidFill>
                  <a:schemeClr val="tx1"/>
                </a:solidFill>
              </a:rPr>
              <a:t>Public</a:t>
            </a:r>
          </a:p>
          <a:p>
            <a:pPr lvl="1"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sv-SE" sz="1600" i="1">
                <a:solidFill>
                  <a:schemeClr val="tx1"/>
                </a:solidFill>
              </a:rPr>
              <a:t>Private</a:t>
            </a:r>
          </a:p>
          <a:p>
            <a:pPr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sv-SE"/>
              <a:t>Information om subjekt/användare</a:t>
            </a:r>
          </a:p>
          <a:p>
            <a:pPr marL="0" indent="0">
              <a:buClr>
                <a:srgbClr val="8D87A6"/>
              </a:buClr>
              <a:buNone/>
            </a:pPr>
            <a:endParaRPr lang="sv-SE"/>
          </a:p>
          <a:p>
            <a:pPr>
              <a:buClr>
                <a:srgbClr val="8D87A6"/>
              </a:buClr>
            </a:pPr>
            <a:endParaRPr lang="sv-SE" i="1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45C89E44-8BD9-4648-A37A-9263A3F88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08" y="2333295"/>
            <a:ext cx="5423127" cy="238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0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E4495CC-828D-4588-8245-B13A690DE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17" y="1263258"/>
            <a:ext cx="10325000" cy="739079"/>
          </a:xfrm>
        </p:spPr>
        <p:txBody>
          <a:bodyPr>
            <a:normAutofit/>
          </a:bodyPr>
          <a:lstStyle/>
          <a:p>
            <a:r>
              <a:rPr lang="sv-SE"/>
              <a:t>Signature</a:t>
            </a:r>
          </a:p>
        </p:txBody>
      </p:sp>
      <p:pic>
        <p:nvPicPr>
          <p:cNvPr id="4" name="Bildobjekt 4">
            <a:extLst>
              <a:ext uri="{FF2B5EF4-FFF2-40B4-BE49-F238E27FC236}">
                <a16:creationId xmlns:a16="http://schemas.microsoft.com/office/drawing/2014/main" id="{ED9B86A5-922C-4E0B-82A4-6E0E7485A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276" y="2336222"/>
            <a:ext cx="5286010" cy="2053726"/>
          </a:xfr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6EF412F0-EDF1-4744-8AF4-A2899D151C39}"/>
              </a:ext>
            </a:extLst>
          </p:cNvPr>
          <p:cNvSpPr txBox="1"/>
          <p:nvPr/>
        </p:nvSpPr>
        <p:spPr>
          <a:xfrm>
            <a:off x="6160883" y="2336222"/>
            <a:ext cx="5204311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sv-SE" sz="2000"/>
              <a:t>Verifiera att ingen ändring skett av en </a:t>
            </a:r>
            <a:r>
              <a:rPr lang="sv-SE" sz="2000" i="1"/>
              <a:t>token</a:t>
            </a:r>
            <a:br>
              <a:rPr lang="sv-SE" sz="2000" i="1"/>
            </a:br>
            <a:endParaRPr lang="sv-SE"/>
          </a:p>
          <a:p>
            <a:pPr marL="342900" indent="-342900">
              <a:buFont typeface="Arial"/>
              <a:buChar char="•"/>
            </a:pPr>
            <a:r>
              <a:rPr lang="sv-SE" sz="2000"/>
              <a:t>Resultatet av en kryptering av </a:t>
            </a:r>
            <a:r>
              <a:rPr lang="sv-SE" sz="2000" err="1"/>
              <a:t>headern</a:t>
            </a:r>
            <a:r>
              <a:rPr lang="sv-SE" sz="2000"/>
              <a:t> och </a:t>
            </a:r>
            <a:r>
              <a:rPr lang="sv-SE" sz="2000" err="1"/>
              <a:t>payloaden</a:t>
            </a:r>
            <a:r>
              <a:rPr lang="sv-SE" sz="2000"/>
              <a:t> samt en </a:t>
            </a:r>
            <a:r>
              <a:rPr lang="sv-SE" sz="2000" err="1"/>
              <a:t>secret</a:t>
            </a:r>
            <a:r>
              <a:rPr lang="sv-SE" sz="2000"/>
              <a:t> </a:t>
            </a:r>
            <a:r>
              <a:rPr lang="sv-SE" sz="2000" err="1"/>
              <a:t>key</a:t>
            </a:r>
            <a:endParaRPr lang="sv-SE" sz="2000"/>
          </a:p>
          <a:p>
            <a:pPr marL="285750" indent="-285750">
              <a:buFont typeface="Arial"/>
              <a:buChar char="•"/>
            </a:pPr>
            <a:endParaRPr lang="sv-SE" i="1"/>
          </a:p>
        </p:txBody>
      </p:sp>
    </p:spTree>
    <p:extLst>
      <p:ext uri="{BB962C8B-B14F-4D97-AF65-F5344CB8AC3E}">
        <p14:creationId xmlns:p14="http://schemas.microsoft.com/office/powerpoint/2010/main" val="428286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6F67916-C0EC-466F-B972-A7A566116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069" y="1239714"/>
            <a:ext cx="10611627" cy="7306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v-SE" sz="4000"/>
              <a:t>JWT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6BEB6094-2E11-4A9F-A263-CCA711200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78" y="2142105"/>
            <a:ext cx="6180360" cy="3549836"/>
          </a:xfrm>
          <a:prstGeom prst="rect">
            <a:avLst/>
          </a:prstGeom>
        </p:spPr>
      </p:pic>
      <p:sp>
        <p:nvSpPr>
          <p:cNvPr id="45" name="Content Placeholder 7">
            <a:extLst>
              <a:ext uri="{FF2B5EF4-FFF2-40B4-BE49-F238E27FC236}">
                <a16:creationId xmlns:a16="http://schemas.microsoft.com/office/drawing/2014/main" id="{EF091D19-A025-4FA0-B11E-687254690357}"/>
              </a:ext>
            </a:extLst>
          </p:cNvPr>
          <p:cNvSpPr txBox="1">
            <a:spLocks/>
          </p:cNvSpPr>
          <p:nvPr/>
        </p:nvSpPr>
        <p:spPr>
          <a:xfrm>
            <a:off x="7197889" y="2142105"/>
            <a:ext cx="1992241" cy="3549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F0000"/>
                </a:solidFill>
              </a:rPr>
              <a:t>Header</a:t>
            </a:r>
          </a:p>
          <a:p>
            <a:pPr lvl="1"/>
            <a:endParaRPr lang="en-US" sz="2200">
              <a:solidFill>
                <a:srgbClr val="FF0000"/>
              </a:solidFill>
            </a:endParaRPr>
          </a:p>
          <a:p>
            <a:pPr lvl="1"/>
            <a:endParaRPr lang="en-US" sz="2200">
              <a:solidFill>
                <a:srgbClr val="FF0000"/>
              </a:solidFill>
            </a:endParaRPr>
          </a:p>
          <a:p>
            <a:pPr>
              <a:buClr>
                <a:srgbClr val="8D87A6"/>
              </a:buClr>
            </a:pPr>
            <a:r>
              <a:rPr lang="en-US" sz="2400">
                <a:solidFill>
                  <a:srgbClr val="9861C2"/>
                </a:solidFill>
              </a:rPr>
              <a:t>Payload</a:t>
            </a:r>
          </a:p>
          <a:p>
            <a:pPr lvl="1">
              <a:buClr>
                <a:srgbClr val="8D87A6"/>
              </a:buClr>
            </a:pPr>
            <a:endParaRPr lang="en-US" sz="2200">
              <a:solidFill>
                <a:srgbClr val="9861C2"/>
              </a:solidFill>
            </a:endParaRPr>
          </a:p>
          <a:p>
            <a:pPr lvl="1">
              <a:buClr>
                <a:srgbClr val="8D87A6"/>
              </a:buClr>
            </a:pPr>
            <a:endParaRPr lang="en-US" sz="2200">
              <a:solidFill>
                <a:srgbClr val="9861C2"/>
              </a:solidFill>
            </a:endParaRPr>
          </a:p>
          <a:p>
            <a:pPr>
              <a:buClr>
                <a:srgbClr val="8D87A6"/>
              </a:buClr>
            </a:pPr>
            <a:r>
              <a:rPr lang="en-US" sz="2400">
                <a:solidFill>
                  <a:srgbClr val="00B0F0"/>
                </a:solidFill>
              </a:rPr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60519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923E2E5-BF18-4B84-9311-9E12C309D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8653" y="725951"/>
            <a:ext cx="4927425" cy="19385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/>
              <a:t>Lagra användardata i webbläsaren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50114B9-6399-4A1A-90B1-63A2EB86F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653" y="2886116"/>
            <a:ext cx="4927425" cy="3245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v-SE"/>
              <a:t>Autentisering </a:t>
            </a:r>
          </a:p>
          <a:p>
            <a:r>
              <a:rPr lang="sv-SE"/>
              <a:t>Http Cookies</a:t>
            </a:r>
          </a:p>
          <a:p>
            <a:r>
              <a:rPr lang="sv-SE"/>
              <a:t>Session </a:t>
            </a:r>
            <a:r>
              <a:rPr lang="sv-SE" err="1"/>
              <a:t>Storage</a:t>
            </a:r>
            <a:endParaRPr lang="sv-SE"/>
          </a:p>
          <a:p>
            <a:r>
              <a:rPr lang="sv-SE" err="1"/>
              <a:t>Local</a:t>
            </a:r>
            <a:r>
              <a:rPr lang="sv-SE"/>
              <a:t> </a:t>
            </a:r>
            <a:r>
              <a:rPr lang="sv-SE" err="1"/>
              <a:t>Storage</a:t>
            </a:r>
            <a:endParaRPr lang="sv-SE"/>
          </a:p>
        </p:txBody>
      </p:sp>
      <p:pic>
        <p:nvPicPr>
          <p:cNvPr id="5" name="Bildobjekt 4" descr="En bild som visar text, inomhus, rätt, flera&#10;&#10;Automatiskt genererad beskrivning">
            <a:extLst>
              <a:ext uri="{FF2B5EF4-FFF2-40B4-BE49-F238E27FC236}">
                <a16:creationId xmlns:a16="http://schemas.microsoft.com/office/drawing/2014/main" id="{D027969D-9CC7-40FD-8C04-FF87950DEE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r="10090"/>
          <a:stretch/>
        </p:blipFill>
        <p:spPr>
          <a:xfrm>
            <a:off x="0" y="-1"/>
            <a:ext cx="5854890" cy="6857990"/>
          </a:xfrm>
          <a:custGeom>
            <a:avLst/>
            <a:gdLst/>
            <a:ahLst/>
            <a:cxnLst/>
            <a:rect l="l" t="t" r="r" b="b"/>
            <a:pathLst>
              <a:path w="6036633" h="6858000">
                <a:moveTo>
                  <a:pt x="0" y="0"/>
                </a:moveTo>
                <a:lnTo>
                  <a:pt x="5782584" y="0"/>
                </a:lnTo>
                <a:lnTo>
                  <a:pt x="5847735" y="280891"/>
                </a:lnTo>
                <a:cubicBezTo>
                  <a:pt x="6512611" y="3337011"/>
                  <a:pt x="5215360" y="3533975"/>
                  <a:pt x="5130974" y="6590095"/>
                </a:cubicBezTo>
                <a:lnTo>
                  <a:pt x="512734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402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2E8FC1EA61C7F4096BDDC0F31749889" ma:contentTypeVersion="8" ma:contentTypeDescription="Skapa ett nytt dokument." ma:contentTypeScope="" ma:versionID="555a7130c902de7210373d0a19f02794">
  <xsd:schema xmlns:xsd="http://www.w3.org/2001/XMLSchema" xmlns:xs="http://www.w3.org/2001/XMLSchema" xmlns:p="http://schemas.microsoft.com/office/2006/metadata/properties" xmlns:ns2="5f620a4d-c1f7-437f-acd8-0e8a42db169a" targetNamespace="http://schemas.microsoft.com/office/2006/metadata/properties" ma:root="true" ma:fieldsID="c92d531cec43c2f03e0bdbfcd0e4ae13" ns2:_="">
    <xsd:import namespace="5f620a4d-c1f7-437f-acd8-0e8a42db16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620a4d-c1f7-437f-acd8-0e8a42db16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196ACC0-F49B-422F-B3D1-1EDD8BAA06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C32B07-10A8-40D5-8D18-B1DC9BFC5EA6}"/>
</file>

<file path=customXml/itemProps3.xml><?xml version="1.0" encoding="utf-8"?>
<ds:datastoreItem xmlns:ds="http://schemas.openxmlformats.org/officeDocument/2006/customXml" ds:itemID="{9976106F-DAE8-4B2A-AAD7-4B4E33B7649D}">
  <ds:schemaRefs>
    <ds:schemaRef ds:uri="5f620a4d-c1f7-437f-acd8-0e8a42db169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Bredbild</PresentationFormat>
  <Slides>36</Slides>
  <Notes>13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36</vt:i4>
      </vt:variant>
    </vt:vector>
  </HeadingPairs>
  <TitlesOfParts>
    <vt:vector size="37" baseType="lpstr">
      <vt:lpstr>View</vt:lpstr>
      <vt:lpstr>PowerPoint-presentation</vt:lpstr>
      <vt:lpstr>Autentisering i en  fullstack-applikation</vt:lpstr>
      <vt:lpstr>JWT – Json Web Token</vt:lpstr>
      <vt:lpstr>JWT</vt:lpstr>
      <vt:lpstr>Header</vt:lpstr>
      <vt:lpstr>Payload</vt:lpstr>
      <vt:lpstr>Signature</vt:lpstr>
      <vt:lpstr>JWT</vt:lpstr>
      <vt:lpstr>Lagra användardata i webbläsaren</vt:lpstr>
      <vt:lpstr>Http Cookies</vt:lpstr>
      <vt:lpstr>Local Storage &amp; Session Storage</vt:lpstr>
      <vt:lpstr>Skillnader</vt:lpstr>
      <vt:lpstr>DEMO – uppvisning av programmet</vt:lpstr>
      <vt:lpstr>Frontend startsida</vt:lpstr>
      <vt:lpstr>Frontend inloggningssida</vt:lpstr>
      <vt:lpstr>Backend Swagger</vt:lpstr>
      <vt:lpstr>Backend Swagger</vt:lpstr>
      <vt:lpstr>Frontend inloggad</vt:lpstr>
      <vt:lpstr>JWT token vi fått av backend API:t</vt:lpstr>
      <vt:lpstr>JWT.io</vt:lpstr>
      <vt:lpstr>DEMO - koden</vt:lpstr>
      <vt:lpstr>Frontend  Steg 1</vt:lpstr>
      <vt:lpstr>Frontend  Steg 2</vt:lpstr>
      <vt:lpstr>Frontend  Steg 3</vt:lpstr>
      <vt:lpstr>Backend Steg 4</vt:lpstr>
      <vt:lpstr>Backend Steg 5</vt:lpstr>
      <vt:lpstr>Backend Steg 6</vt:lpstr>
      <vt:lpstr>Backend Steg 7</vt:lpstr>
      <vt:lpstr>Backend  Steg 8</vt:lpstr>
      <vt:lpstr>Backend  Steg 9</vt:lpstr>
      <vt:lpstr>Frontend  Steg 10</vt:lpstr>
      <vt:lpstr>Frontend  Steg 11</vt:lpstr>
      <vt:lpstr>Frontend  Steg 12</vt:lpstr>
      <vt:lpstr>Frontend  Steg 13</vt:lpstr>
      <vt:lpstr>PowerPoint-presentation</vt:lpstr>
      <vt:lpstr>Tack för oss!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/>
  <cp:revision>51</cp:revision>
  <dcterms:created xsi:type="dcterms:W3CDTF">2022-02-28T08:04:36Z</dcterms:created>
  <dcterms:modified xsi:type="dcterms:W3CDTF">2022-03-03T22:41:02Z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0x01010092E8FC1EA61C7F4096BDDC0F31749889</vt:lpwstr>
  </property>
</Properties>
</file>